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B4633B-1001-4776-8F3D-F77008ECBCD5}" v="60" dt="2024-07-25T16:11:48.4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97" autoAdjust="0"/>
  </p:normalViewPr>
  <p:slideViewPr>
    <p:cSldViewPr snapToGrid="0">
      <p:cViewPr varScale="1">
        <p:scale>
          <a:sx n="80" d="100"/>
          <a:sy n="80" d="100"/>
        </p:scale>
        <p:origin x="3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cci Santillo" userId="3db1ec5a39362fe3" providerId="LiveId" clId="{15B4633B-1001-4776-8F3D-F77008ECBCD5}"/>
    <pc:docChg chg="modSld">
      <pc:chgData name="Macci Santillo" userId="3db1ec5a39362fe3" providerId="LiveId" clId="{15B4633B-1001-4776-8F3D-F77008ECBCD5}" dt="2024-07-25T16:11:48.455" v="59" actId="20577"/>
      <pc:docMkLst>
        <pc:docMk/>
      </pc:docMkLst>
      <pc:sldChg chg="modSp">
        <pc:chgData name="Macci Santillo" userId="3db1ec5a39362fe3" providerId="LiveId" clId="{15B4633B-1001-4776-8F3D-F77008ECBCD5}" dt="2024-07-25T16:11:48.455" v="59" actId="20577"/>
        <pc:sldMkLst>
          <pc:docMk/>
          <pc:sldMk cId="2416217262" sldId="262"/>
        </pc:sldMkLst>
        <pc:spChg chg="mod">
          <ac:chgData name="Macci Santillo" userId="3db1ec5a39362fe3" providerId="LiveId" clId="{15B4633B-1001-4776-8F3D-F77008ECBCD5}" dt="2024-07-25T16:11:48.455" v="59" actId="20577"/>
          <ac:spMkLst>
            <pc:docMk/>
            <pc:sldMk cId="2416217262" sldId="262"/>
            <ac:spMk id="4" creationId="{E0C9C37B-9104-2C53-EDDC-2AEC9EADA43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E4D96-B689-4060-A592-2FDAAF9453CE}" type="datetimeFigureOut">
              <a:rPr lang="en-GB" smtClean="0"/>
              <a:t>29/07/2024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C4AD2-C2A9-48F6-9DCD-A27E36561E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435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C4AD2-C2A9-48F6-9DCD-A27E36561EA1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305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C4AD2-C2A9-48F6-9DCD-A27E36561EA1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23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AC4AD2-C2A9-48F6-9DCD-A27E36561EA1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634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6BE67-B9E5-F3EB-9BF3-6FC836FAD9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88537E-2E43-2870-DA9D-B7DD26D6A6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CFA7B-9D98-5015-72E9-A5C728F67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C8DB-6CF7-4192-BC1C-D7DF93346E94}" type="datetimeFigureOut">
              <a:rPr lang="en-GB" smtClean="0"/>
              <a:t>29/07/2024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52887-9AF6-DA0F-CD3D-A27282B6A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29526-02BC-8AD0-0F62-33FDEE034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0DB48-5A24-4954-9C4F-0C48467F8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95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9C2AA-7166-E67E-3594-2D07C2FFB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8FB75-74A9-1694-B5C6-505EAAF02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28ADA-BD8F-70BE-544D-6A5B7C99E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C8DB-6CF7-4192-BC1C-D7DF93346E94}" type="datetimeFigureOut">
              <a:rPr lang="en-GB" smtClean="0"/>
              <a:t>29/07/2024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3FB24-1EB7-443A-C343-5ECE68A1C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9A5C0-AEBA-6702-BA50-9F24ACD84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0DB48-5A24-4954-9C4F-0C48467F8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09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BBEA4-8F89-8315-59B2-58F67C30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B77F5-20FC-C5B1-069B-22A13E955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61E02-8D11-AC69-A3A0-97A9FC9B3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C8DB-6CF7-4192-BC1C-D7DF93346E94}" type="datetimeFigureOut">
              <a:rPr lang="en-GB" smtClean="0"/>
              <a:t>29/07/2024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BA9D6-A6AD-FB67-73D5-E02BA4985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F2144-3C04-2AA9-47DC-05163634C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0DB48-5A24-4954-9C4F-0C48467F8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0267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BF56F-2F38-607E-23D2-CD106A18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3877C-851C-D62B-5E3D-862721D835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BC2C23-CED7-CE6E-FE5B-2BC507CA57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13C3F9-FCDB-F431-7082-A2B4A2413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C8DB-6CF7-4192-BC1C-D7DF93346E94}" type="datetimeFigureOut">
              <a:rPr lang="en-GB" smtClean="0"/>
              <a:t>29/07/2024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51C1FF-85BC-E5D9-3EC7-579F7B482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F2C3B9-A11B-787F-ED00-BD5824344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0DB48-5A24-4954-9C4F-0C48467F8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62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15E64-3443-E6D3-F705-094F1978B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108295-17A9-1563-A2B5-63CC981F92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1154D1-CBA4-3DAA-1F69-8FC1047571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5788CA-53A2-50D5-CAA3-4168A91138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D4720F-BBBB-6263-6CDE-D9F3B6C70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1B0944-5190-291A-B4B3-C8BED4083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C8DB-6CF7-4192-BC1C-D7DF93346E94}" type="datetimeFigureOut">
              <a:rPr lang="en-GB" smtClean="0"/>
              <a:t>29/07/2024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CAF10A-E8A1-D815-C01D-8C298BA25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43625A-4006-8689-9635-B964781EC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0DB48-5A24-4954-9C4F-0C48467F8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590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60470-5039-D8B2-AEE1-E25B44DA6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733940-4BE0-EF5F-A6F6-DFB0C0E31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C8DB-6CF7-4192-BC1C-D7DF93346E94}" type="datetimeFigureOut">
              <a:rPr lang="en-GB" smtClean="0"/>
              <a:t>29/07/2024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4D7D8E-B6F2-271D-14A1-91847AC61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179014-0C48-946F-E36C-BEE9ADCA3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0DB48-5A24-4954-9C4F-0C48467F8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288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C1A239-4596-8E6E-B520-7C13039A4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C8DB-6CF7-4192-BC1C-D7DF93346E94}" type="datetimeFigureOut">
              <a:rPr lang="en-GB" smtClean="0"/>
              <a:t>29/07/2024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F90401-E009-167E-95D9-495662B79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E95D50-134B-C6FB-2386-79E8DC21C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0DB48-5A24-4954-9C4F-0C48467F8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6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6919-DBE3-77F7-CABE-BE73F25E0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5C97B-65A2-D63F-A62D-2EA5DE55C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1FEB90-90B5-847B-38C5-C06BF12F93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3CCDF7-8EF9-FD5D-DF43-D6E27442C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C8DB-6CF7-4192-BC1C-D7DF93346E94}" type="datetimeFigureOut">
              <a:rPr lang="en-GB" smtClean="0"/>
              <a:t>29/07/2024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91348-18E3-11C2-81BF-04E3211B2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917E0-CF39-BE33-1F5C-96B1DF75C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0DB48-5A24-4954-9C4F-0C48467F8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3B043-6053-F200-8620-666E653B3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3E7C57-FB67-97B5-A47A-71CA3E84B1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4DD9F-07F3-9A9D-FCB5-4571130C5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E8A24-37B9-077A-EE3E-52AFD5FCC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C8DB-6CF7-4192-BC1C-D7DF93346E94}" type="datetimeFigureOut">
              <a:rPr lang="en-GB" smtClean="0"/>
              <a:t>29/07/2024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9D2B92-C7CE-F466-FEAF-7D47A3DCC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20C6E2-9719-1DF7-833A-91C8BACE4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0DB48-5A24-4954-9C4F-0C48467F8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5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F98C4-4F38-5EAD-92F6-2ADCDBB3D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5FF595-AD39-5384-7550-2DBB0C0CE6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BB2BF-E09C-8A5D-04C5-58BC42E48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C8DB-6CF7-4192-BC1C-D7DF93346E94}" type="datetimeFigureOut">
              <a:rPr lang="en-GB" smtClean="0"/>
              <a:t>29/07/2024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5E62E-1BD6-0CD4-FFA9-BE76728A6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1442D-05E0-FBA4-547C-81B4757ED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0DB48-5A24-4954-9C4F-0C48467F8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03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E70B76-CE09-8996-4CBE-08B4C260FF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82F9F2-D5EF-BC1D-2CB1-CC444F068D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F3C46-6E7D-0CB7-FB10-37FFB7B39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C8DB-6CF7-4192-BC1C-D7DF93346E94}" type="datetimeFigureOut">
              <a:rPr lang="en-GB" smtClean="0"/>
              <a:t>29/07/2024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7BCE2-AB71-9515-42B1-0DEEA44FD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3DD20-7A3B-C33C-8E16-E6D9C161B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0DB48-5A24-4954-9C4F-0C48467F8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36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501F1A-40F1-4A50-EF5C-CC75A21F6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484827-89D5-5471-8958-22B5E2C7B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3FE28-8BE3-A553-82E9-BDD7100E55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C5C8DB-6CF7-4192-BC1C-D7DF93346E94}" type="datetimeFigureOut">
              <a:rPr lang="en-GB" smtClean="0"/>
              <a:t>29/07/2024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39C30-BC93-E271-409F-A797C00FBB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9B701-7EF2-EF9B-FDE1-92A195809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70DB48-5A24-4954-9C4F-0C48467F8C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269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82FBCA8-2D6D-F82D-7F13-89798909C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120676"/>
            <a:ext cx="7021513" cy="23083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7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Sports Day 2024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F6764C-C5C0-3BC6-5822-B65EF9B6564F}"/>
              </a:ext>
            </a:extLst>
          </p:cNvPr>
          <p:cNvSpPr txBox="1"/>
          <p:nvPr/>
        </p:nvSpPr>
        <p:spPr>
          <a:xfrm>
            <a:off x="835024" y="3809999"/>
            <a:ext cx="7025753" cy="10127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KS1 and </a:t>
            </a:r>
            <a:r>
              <a: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KS2 </a:t>
            </a:r>
            <a:r>
              <a:rPr lang="en-US" sz="2400">
                <a:solidFill>
                  <a:schemeClr val="bg1"/>
                </a:solidFill>
              </a:rPr>
              <a:t>S</a:t>
            </a:r>
            <a:r>
              <a:rPr lang="en-US" sz="24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ports </a:t>
            </a:r>
            <a:r>
              <a:rPr lang="en-US" sz="2400" smtClean="0">
                <a:solidFill>
                  <a:schemeClr val="bg1"/>
                </a:solidFill>
              </a:rPr>
              <a:t>D</a:t>
            </a:r>
            <a:r>
              <a:rPr lang="en-US" sz="24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ays</a:t>
            </a:r>
            <a:endParaRPr lang="en-US" sz="24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677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oup of people playing with a group of people&#10;&#10;Description automatically generated">
            <a:extLst>
              <a:ext uri="{FF2B5EF4-FFF2-40B4-BE49-F238E27FC236}">
                <a16:creationId xmlns:a16="http://schemas.microsoft.com/office/drawing/2014/main" id="{273497C7-58EC-10FC-3C50-98B1994D8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6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72F25B-B863-229A-43FE-1DED3F74F0E5}"/>
              </a:ext>
            </a:extLst>
          </p:cNvPr>
          <p:cNvSpPr txBox="1"/>
          <p:nvPr/>
        </p:nvSpPr>
        <p:spPr>
          <a:xfrm>
            <a:off x="753161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KS1 competed in an egg and spoon race, beanbag throwing, tennis ball balance and obstacle races.</a:t>
            </a:r>
          </a:p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Here are some photos of them doing these activities.</a:t>
            </a:r>
          </a:p>
        </p:txBody>
      </p:sp>
    </p:spTree>
    <p:extLst>
      <p:ext uri="{BB962C8B-B14F-4D97-AF65-F5344CB8AC3E}">
        <p14:creationId xmlns:p14="http://schemas.microsoft.com/office/powerpoint/2010/main" val="376195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hild holding a tennis racket&#10;&#10;Description automatically generated">
            <a:extLst>
              <a:ext uri="{FF2B5EF4-FFF2-40B4-BE49-F238E27FC236}">
                <a16:creationId xmlns:a16="http://schemas.microsoft.com/office/drawing/2014/main" id="{A3219D69-B1E6-32E1-4F96-F54ED153B62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2" r="-2" b="23947"/>
          <a:stretch/>
        </p:blipFill>
        <p:spPr>
          <a:xfrm>
            <a:off x="321734" y="321733"/>
            <a:ext cx="5674894" cy="3030842"/>
          </a:xfrm>
          <a:prstGeom prst="rect">
            <a:avLst/>
          </a:prstGeom>
        </p:spPr>
      </p:pic>
      <p:pic>
        <p:nvPicPr>
          <p:cNvPr id="3" name="Picture 2" descr="A child running with a tennis ball&#10;&#10;Description automatically generated">
            <a:extLst>
              <a:ext uri="{FF2B5EF4-FFF2-40B4-BE49-F238E27FC236}">
                <a16:creationId xmlns:a16="http://schemas.microsoft.com/office/drawing/2014/main" id="{5169EA49-AC05-C827-7228-91CA7E9EAB4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9" r="19070" b="-1"/>
          <a:stretch/>
        </p:blipFill>
        <p:spPr>
          <a:xfrm>
            <a:off x="321735" y="3524289"/>
            <a:ext cx="2676579" cy="2776517"/>
          </a:xfrm>
          <a:prstGeom prst="rect">
            <a:avLst/>
          </a:prstGeom>
        </p:spPr>
      </p:pic>
      <p:pic>
        <p:nvPicPr>
          <p:cNvPr id="5" name="Picture 4" descr="A child running with a plate and a tennis racket&#10;&#10;Description automatically generated">
            <a:extLst>
              <a:ext uri="{FF2B5EF4-FFF2-40B4-BE49-F238E27FC236}">
                <a16:creationId xmlns:a16="http://schemas.microsoft.com/office/drawing/2014/main" id="{159D38CA-90E9-C8CE-A4E4-D40A261E43F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4" r="11244" b="5"/>
          <a:stretch/>
        </p:blipFill>
        <p:spPr>
          <a:xfrm>
            <a:off x="3159553" y="3514855"/>
            <a:ext cx="2837076" cy="2785951"/>
          </a:xfrm>
          <a:prstGeom prst="rect">
            <a:avLst/>
          </a:prstGeom>
        </p:spPr>
      </p:pic>
      <p:pic>
        <p:nvPicPr>
          <p:cNvPr id="9" name="Picture 8" descr="A group of people playing outside&#10;&#10;Description automatically generated">
            <a:extLst>
              <a:ext uri="{FF2B5EF4-FFF2-40B4-BE49-F238E27FC236}">
                <a16:creationId xmlns:a16="http://schemas.microsoft.com/office/drawing/2014/main" id="{0F317CD0-B703-D4D4-F097-2480C7821A3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" r="16954" b="2"/>
          <a:stretch/>
        </p:blipFill>
        <p:spPr>
          <a:xfrm>
            <a:off x="6195373" y="321733"/>
            <a:ext cx="5674892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5B97239-2685-48C8-8104-1D4E4E383D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 descr="A group of kids playing football&#10;&#10;Description automatically generated">
            <a:extLst>
              <a:ext uri="{FF2B5EF4-FFF2-40B4-BE49-F238E27FC236}">
                <a16:creationId xmlns:a16="http://schemas.microsoft.com/office/drawing/2014/main" id="{135AD553-3A1B-EA32-D6E2-C4A769A8763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30" r="-2" b="14558"/>
          <a:stretch/>
        </p:blipFill>
        <p:spPr>
          <a:xfrm>
            <a:off x="321734" y="321733"/>
            <a:ext cx="5674894" cy="3030842"/>
          </a:xfrm>
          <a:prstGeom prst="rect">
            <a:avLst/>
          </a:prstGeom>
        </p:spPr>
      </p:pic>
      <p:pic>
        <p:nvPicPr>
          <p:cNvPr id="7" name="Picture 6" descr="A child running on a field&#10;&#10;Description automatically generated">
            <a:extLst>
              <a:ext uri="{FF2B5EF4-FFF2-40B4-BE49-F238E27FC236}">
                <a16:creationId xmlns:a16="http://schemas.microsoft.com/office/drawing/2014/main" id="{CC3312FC-6CBD-E09D-FDF5-40E21BE9838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6" r="19263" b="-1"/>
          <a:stretch/>
        </p:blipFill>
        <p:spPr>
          <a:xfrm>
            <a:off x="321735" y="3524289"/>
            <a:ext cx="2676579" cy="2776517"/>
          </a:xfrm>
          <a:prstGeom prst="rect">
            <a:avLst/>
          </a:prstGeom>
        </p:spPr>
      </p:pic>
      <p:pic>
        <p:nvPicPr>
          <p:cNvPr id="5" name="Picture 4" descr="A child running on a field&#10;&#10;Description automatically generated">
            <a:extLst>
              <a:ext uri="{FF2B5EF4-FFF2-40B4-BE49-F238E27FC236}">
                <a16:creationId xmlns:a16="http://schemas.microsoft.com/office/drawing/2014/main" id="{51D7E89F-7BB3-A193-001C-F2E056C786B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2" r="12806" b="5"/>
          <a:stretch/>
        </p:blipFill>
        <p:spPr>
          <a:xfrm>
            <a:off x="3159553" y="3514855"/>
            <a:ext cx="2837076" cy="2785951"/>
          </a:xfrm>
          <a:prstGeom prst="rect">
            <a:avLst/>
          </a:prstGeom>
        </p:spPr>
      </p:pic>
      <p:pic>
        <p:nvPicPr>
          <p:cNvPr id="3" name="Picture 2" descr="A child running on a field&#10;&#10;Description automatically generated">
            <a:extLst>
              <a:ext uri="{FF2B5EF4-FFF2-40B4-BE49-F238E27FC236}">
                <a16:creationId xmlns:a16="http://schemas.microsoft.com/office/drawing/2014/main" id="{D4546BB9-D8F9-2747-30B6-F5BB34BA123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5" r="11090" b="-1"/>
          <a:stretch/>
        </p:blipFill>
        <p:spPr>
          <a:xfrm>
            <a:off x="6195373" y="321733"/>
            <a:ext cx="5674892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5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6B869D4-1EEF-4B5F-AD70-79AACBAEE3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 descr="A group of children standing in a line&#10;&#10;Description automatically generated">
            <a:extLst>
              <a:ext uri="{FF2B5EF4-FFF2-40B4-BE49-F238E27FC236}">
                <a16:creationId xmlns:a16="http://schemas.microsoft.com/office/drawing/2014/main" id="{8FD2B30A-1D36-4CE1-C9E9-2D3C62888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" r="11501"/>
          <a:stretch/>
        </p:blipFill>
        <p:spPr>
          <a:xfrm>
            <a:off x="-2" y="10"/>
            <a:ext cx="7995504" cy="6857990"/>
          </a:xfrm>
          <a:prstGeom prst="rect">
            <a:avLst/>
          </a:prstGeom>
        </p:spPr>
      </p:pic>
      <p:pic>
        <p:nvPicPr>
          <p:cNvPr id="7" name="Picture 6" descr="A group of children sitting on grass&#10;&#10;Description automatically generated">
            <a:extLst>
              <a:ext uri="{FF2B5EF4-FFF2-40B4-BE49-F238E27FC236}">
                <a16:creationId xmlns:a16="http://schemas.microsoft.com/office/drawing/2014/main" id="{A874E562-00BF-6428-E097-505978D75E4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82" r="1" b="1"/>
          <a:stretch/>
        </p:blipFill>
        <p:spPr>
          <a:xfrm>
            <a:off x="8188032" y="10"/>
            <a:ext cx="4003968" cy="2228747"/>
          </a:xfrm>
          <a:prstGeom prst="rect">
            <a:avLst/>
          </a:prstGeom>
        </p:spPr>
      </p:pic>
      <p:pic>
        <p:nvPicPr>
          <p:cNvPr id="5" name="Picture 4" descr="A child holding a tennis ball&#10;&#10;Description automatically generated">
            <a:extLst>
              <a:ext uri="{FF2B5EF4-FFF2-40B4-BE49-F238E27FC236}">
                <a16:creationId xmlns:a16="http://schemas.microsoft.com/office/drawing/2014/main" id="{C128F9B8-96BB-0117-9DCF-DD50FD01267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1" r="1" b="25320"/>
          <a:stretch/>
        </p:blipFill>
        <p:spPr>
          <a:xfrm>
            <a:off x="8188029" y="2400472"/>
            <a:ext cx="4003969" cy="2057046"/>
          </a:xfrm>
          <a:prstGeom prst="rect">
            <a:avLst/>
          </a:prstGeom>
        </p:spPr>
      </p:pic>
      <p:pic>
        <p:nvPicPr>
          <p:cNvPr id="3" name="Picture 2" descr="A group of kids playing with balls&#10;&#10;Description automatically generated">
            <a:extLst>
              <a:ext uri="{FF2B5EF4-FFF2-40B4-BE49-F238E27FC236}">
                <a16:creationId xmlns:a16="http://schemas.microsoft.com/office/drawing/2014/main" id="{4689F7AB-8929-F0C6-0F62-92BF2ADE8BB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91" r="1" b="10891"/>
          <a:stretch/>
        </p:blipFill>
        <p:spPr>
          <a:xfrm>
            <a:off x="8188029" y="4629229"/>
            <a:ext cx="4003969" cy="222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6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169DD87-3EBE-44CA-9654-8AE0466B27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 descr="A group of boys running on a pavement&#10;&#10;Description automatically generated">
            <a:extLst>
              <a:ext uri="{FF2B5EF4-FFF2-40B4-BE49-F238E27FC236}">
                <a16:creationId xmlns:a16="http://schemas.microsoft.com/office/drawing/2014/main" id="{A1BAE519-4862-C571-110F-B711037E655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7" r="2" b="23342"/>
          <a:stretch/>
        </p:blipFill>
        <p:spPr>
          <a:xfrm>
            <a:off x="192526" y="550518"/>
            <a:ext cx="5799477" cy="2783429"/>
          </a:xfrm>
          <a:prstGeom prst="rect">
            <a:avLst/>
          </a:prstGeom>
        </p:spPr>
      </p:pic>
      <p:pic>
        <p:nvPicPr>
          <p:cNvPr id="5" name="Picture 4" descr="A group of kids playing outside&#10;&#10;Description automatically generated">
            <a:extLst>
              <a:ext uri="{FF2B5EF4-FFF2-40B4-BE49-F238E27FC236}">
                <a16:creationId xmlns:a16="http://schemas.microsoft.com/office/drawing/2014/main" id="{9F89D5B1-296C-D93C-B056-61FD6C66EE3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6" r="-3" b="17492"/>
          <a:stretch/>
        </p:blipFill>
        <p:spPr>
          <a:xfrm>
            <a:off x="6191622" y="550517"/>
            <a:ext cx="5796945" cy="2783429"/>
          </a:xfrm>
          <a:prstGeom prst="rect">
            <a:avLst/>
          </a:prstGeom>
        </p:spPr>
      </p:pic>
      <p:pic>
        <p:nvPicPr>
          <p:cNvPr id="3" name="Picture 2" descr="A group of children playing with cones&#10;&#10;Description automatically generated">
            <a:extLst>
              <a:ext uri="{FF2B5EF4-FFF2-40B4-BE49-F238E27FC236}">
                <a16:creationId xmlns:a16="http://schemas.microsoft.com/office/drawing/2014/main" id="{20B0761C-8CA9-7918-FBE1-18A73CAB501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06" r="2" b="22691"/>
          <a:stretch/>
        </p:blipFill>
        <p:spPr>
          <a:xfrm>
            <a:off x="196714" y="3514856"/>
            <a:ext cx="5799477" cy="27926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DF00DC-0CA8-5F2B-9744-C377191E417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40" r="-3" b="20926"/>
          <a:stretch/>
        </p:blipFill>
        <p:spPr>
          <a:xfrm>
            <a:off x="6195810" y="3514855"/>
            <a:ext cx="5796945" cy="27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5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0E4C519-FBE9-4ABE-A8F9-C2CBE32693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people standing in a line behind a fence&#10;&#10;Description automatically generated">
            <a:extLst>
              <a:ext uri="{FF2B5EF4-FFF2-40B4-BE49-F238E27FC236}">
                <a16:creationId xmlns:a16="http://schemas.microsoft.com/office/drawing/2014/main" id="{7D8CB065-8F1B-1F7F-5469-722729C8E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" r="1902"/>
          <a:stretch/>
        </p:blipFill>
        <p:spPr>
          <a:xfrm>
            <a:off x="3245637" y="-1"/>
            <a:ext cx="8946363" cy="6858000"/>
          </a:xfrm>
          <a:custGeom>
            <a:avLst/>
            <a:gdLst/>
            <a:ahLst/>
            <a:cxnLst/>
            <a:rect l="l" t="t" r="r" b="b"/>
            <a:pathLst>
              <a:path w="8946363" h="6858000">
                <a:moveTo>
                  <a:pt x="0" y="0"/>
                </a:moveTo>
                <a:lnTo>
                  <a:pt x="8946363" y="0"/>
                </a:lnTo>
                <a:lnTo>
                  <a:pt x="8946363" y="6858000"/>
                </a:lnTo>
                <a:lnTo>
                  <a:pt x="1" y="6858000"/>
                </a:lnTo>
                <a:lnTo>
                  <a:pt x="60040" y="6788731"/>
                </a:lnTo>
                <a:cubicBezTo>
                  <a:pt x="770566" y="5928901"/>
                  <a:pt x="1210035" y="4741057"/>
                  <a:pt x="1210035" y="3429001"/>
                </a:cubicBezTo>
                <a:cubicBezTo>
                  <a:pt x="1210035" y="2116945"/>
                  <a:pt x="770566" y="929101"/>
                  <a:pt x="60040" y="69272"/>
                </a:cubicBezTo>
                <a:close/>
              </a:path>
            </a:pathLst>
          </a:custGeom>
        </p:spPr>
      </p:pic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80EC29FB-299E-49F3-8C7B-01199632A3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4455672" cy="6858000"/>
          </a:xfrm>
          <a:custGeom>
            <a:avLst/>
            <a:gdLst>
              <a:gd name="connsiteX0" fmla="*/ 0 w 4455672"/>
              <a:gd name="connsiteY0" fmla="*/ 0 h 6858000"/>
              <a:gd name="connsiteX1" fmla="*/ 3245636 w 4455672"/>
              <a:gd name="connsiteY1" fmla="*/ 0 h 6858000"/>
              <a:gd name="connsiteX2" fmla="*/ 3305677 w 4455672"/>
              <a:gd name="connsiteY2" fmla="*/ 69272 h 6858000"/>
              <a:gd name="connsiteX3" fmla="*/ 4455672 w 4455672"/>
              <a:gd name="connsiteY3" fmla="*/ 3429001 h 6858000"/>
              <a:gd name="connsiteX4" fmla="*/ 3305677 w 4455672"/>
              <a:gd name="connsiteY4" fmla="*/ 6788731 h 6858000"/>
              <a:gd name="connsiteX5" fmla="*/ 3245638 w 4455672"/>
              <a:gd name="connsiteY5" fmla="*/ 6858000 h 6858000"/>
              <a:gd name="connsiteX6" fmla="*/ 0 w 445567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2" h="6858000">
                <a:moveTo>
                  <a:pt x="0" y="0"/>
                </a:moveTo>
                <a:lnTo>
                  <a:pt x="3245636" y="0"/>
                </a:lnTo>
                <a:lnTo>
                  <a:pt x="3305677" y="69272"/>
                </a:lnTo>
                <a:cubicBezTo>
                  <a:pt x="4016203" y="929101"/>
                  <a:pt x="4455672" y="2116945"/>
                  <a:pt x="4455672" y="3429001"/>
                </a:cubicBezTo>
                <a:cubicBezTo>
                  <a:pt x="4455672" y="4741057"/>
                  <a:pt x="4016203" y="5928901"/>
                  <a:pt x="3305677" y="6788731"/>
                </a:cubicBezTo>
                <a:lnTo>
                  <a:pt x="3245638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29A2522-B27A-45C5-897B-79A1407D15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8" cy="6858000"/>
          </a:xfrm>
          <a:custGeom>
            <a:avLst/>
            <a:gdLst>
              <a:gd name="connsiteX0" fmla="*/ 0 w 4446528"/>
              <a:gd name="connsiteY0" fmla="*/ 0 h 6858000"/>
              <a:gd name="connsiteX1" fmla="*/ 3236492 w 4446528"/>
              <a:gd name="connsiteY1" fmla="*/ 0 h 6858000"/>
              <a:gd name="connsiteX2" fmla="*/ 3296533 w 4446528"/>
              <a:gd name="connsiteY2" fmla="*/ 69272 h 6858000"/>
              <a:gd name="connsiteX3" fmla="*/ 4446528 w 4446528"/>
              <a:gd name="connsiteY3" fmla="*/ 3429001 h 6858000"/>
              <a:gd name="connsiteX4" fmla="*/ 3296533 w 4446528"/>
              <a:gd name="connsiteY4" fmla="*/ 6788731 h 6858000"/>
              <a:gd name="connsiteX5" fmla="*/ 3236494 w 4446528"/>
              <a:gd name="connsiteY5" fmla="*/ 6858000 h 6858000"/>
              <a:gd name="connsiteX6" fmla="*/ 0 w 444652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8" h="6858000">
                <a:moveTo>
                  <a:pt x="0" y="0"/>
                </a:moveTo>
                <a:lnTo>
                  <a:pt x="3236492" y="0"/>
                </a:lnTo>
                <a:lnTo>
                  <a:pt x="3296533" y="69272"/>
                </a:lnTo>
                <a:cubicBezTo>
                  <a:pt x="4007059" y="929101"/>
                  <a:pt x="4446528" y="2116945"/>
                  <a:pt x="4446528" y="3429001"/>
                </a:cubicBezTo>
                <a:cubicBezTo>
                  <a:pt x="4446528" y="4741057"/>
                  <a:pt x="4007059" y="5928901"/>
                  <a:pt x="3296533" y="6788731"/>
                </a:cubicBezTo>
                <a:lnTo>
                  <a:pt x="323649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0961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4181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C9C37B-9104-2C53-EDDC-2AEC9EADA437}"/>
              </a:ext>
            </a:extLst>
          </p:cNvPr>
          <p:cNvSpPr txBox="1"/>
          <p:nvPr/>
        </p:nvSpPr>
        <p:spPr>
          <a:xfrm>
            <a:off x="371094" y="2718054"/>
            <a:ext cx="3438906" cy="3207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KS2 competed in races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700" dirty="0"/>
              <a:t>Sprints and </a:t>
            </a:r>
            <a:r>
              <a:rPr lang="en-GB" sz="1700"/>
              <a:t>obstacle race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41621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8DC6FCD-811B-436E-9FEE-FC957486CD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people sitting on a mat in a field&#10;&#10;Description automatically generated">
            <a:extLst>
              <a:ext uri="{FF2B5EF4-FFF2-40B4-BE49-F238E27FC236}">
                <a16:creationId xmlns:a16="http://schemas.microsoft.com/office/drawing/2014/main" id="{8ABFE876-2183-4C35-83D5-E1447E59E34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1" r="-2" b="435"/>
          <a:stretch/>
        </p:blipFill>
        <p:spPr>
          <a:xfrm>
            <a:off x="198739" y="171717"/>
            <a:ext cx="5804105" cy="3167426"/>
          </a:xfrm>
          <a:prstGeom prst="rect">
            <a:avLst/>
          </a:prstGeom>
        </p:spPr>
      </p:pic>
      <p:pic>
        <p:nvPicPr>
          <p:cNvPr id="3" name="Picture 2" descr="A group of children sitting on a mat in a park&#10;&#10;Description automatically generated">
            <a:extLst>
              <a:ext uri="{FF2B5EF4-FFF2-40B4-BE49-F238E27FC236}">
                <a16:creationId xmlns:a16="http://schemas.microsoft.com/office/drawing/2014/main" id="{5200EE83-61D6-35D2-456F-8548EA8428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09" r="2" b="5851"/>
          <a:stretch/>
        </p:blipFill>
        <p:spPr>
          <a:xfrm>
            <a:off x="6195373" y="171717"/>
            <a:ext cx="5797883" cy="3167426"/>
          </a:xfrm>
          <a:prstGeom prst="rect">
            <a:avLst/>
          </a:prstGeom>
        </p:spPr>
      </p:pic>
      <p:pic>
        <p:nvPicPr>
          <p:cNvPr id="13" name="Picture 12" descr="A group of children sitting on a mat in a park&#10;&#10;Description automatically generated">
            <a:extLst>
              <a:ext uri="{FF2B5EF4-FFF2-40B4-BE49-F238E27FC236}">
                <a16:creationId xmlns:a16="http://schemas.microsoft.com/office/drawing/2014/main" id="{3213F5B7-184C-21C4-1416-F6740980E95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61" r="-2" b="7424"/>
          <a:stretch/>
        </p:blipFill>
        <p:spPr>
          <a:xfrm>
            <a:off x="198739" y="3510858"/>
            <a:ext cx="5804105" cy="2789948"/>
          </a:xfrm>
          <a:prstGeom prst="rect">
            <a:avLst/>
          </a:prstGeom>
        </p:spPr>
      </p:pic>
      <p:pic>
        <p:nvPicPr>
          <p:cNvPr id="7" name="Picture 6" descr="A group of children sitting on the ground&#10;&#10;Description automatically generated">
            <a:extLst>
              <a:ext uri="{FF2B5EF4-FFF2-40B4-BE49-F238E27FC236}">
                <a16:creationId xmlns:a16="http://schemas.microsoft.com/office/drawing/2014/main" id="{C1366D91-CBF7-0380-7F16-ED0D37B72F4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09" r="2" b="12332"/>
          <a:stretch/>
        </p:blipFill>
        <p:spPr>
          <a:xfrm>
            <a:off x="6195372" y="3510858"/>
            <a:ext cx="5797883" cy="278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60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oup of people running on a field&#10;&#10;Description automatically generated">
            <a:extLst>
              <a:ext uri="{FF2B5EF4-FFF2-40B4-BE49-F238E27FC236}">
                <a16:creationId xmlns:a16="http://schemas.microsoft.com/office/drawing/2014/main" id="{C5B31733-D3E6-4A13-46F2-D40DF385C8F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24" r="-3" b="24505"/>
          <a:stretch/>
        </p:blipFill>
        <p:spPr>
          <a:xfrm>
            <a:off x="20" y="10"/>
            <a:ext cx="7215381" cy="2969294"/>
          </a:xfrm>
          <a:custGeom>
            <a:avLst/>
            <a:gdLst/>
            <a:ahLst/>
            <a:cxnLst/>
            <a:rect l="l" t="t" r="r" b="b"/>
            <a:pathLst>
              <a:path w="7215401" h="2969304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5840224" y="2969304"/>
                </a:lnTo>
                <a:lnTo>
                  <a:pt x="0" y="2969304"/>
                </a:lnTo>
                <a:close/>
              </a:path>
            </a:pathLst>
          </a:custGeom>
        </p:spPr>
      </p:pic>
      <p:pic>
        <p:nvPicPr>
          <p:cNvPr id="7" name="Picture 6" descr="A group of kids running on a field&#10;&#10;Description automatically generated">
            <a:extLst>
              <a:ext uri="{FF2B5EF4-FFF2-40B4-BE49-F238E27FC236}">
                <a16:creationId xmlns:a16="http://schemas.microsoft.com/office/drawing/2014/main" id="{E3F52A21-EFF8-77C4-44FB-4CD31A925C6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1" r="-3" b="8586"/>
          <a:stretch/>
        </p:blipFill>
        <p:spPr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5" name="Picture 4" descr="A group of people running on a field&#10;&#10;Description automatically generated">
            <a:extLst>
              <a:ext uri="{FF2B5EF4-FFF2-40B4-BE49-F238E27FC236}">
                <a16:creationId xmlns:a16="http://schemas.microsoft.com/office/drawing/2014/main" id="{2937036D-D349-9645-C69E-B46D040FFDB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73" b="34687"/>
          <a:stretch/>
        </p:blipFill>
        <p:spPr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3" name="Picture 2" descr="A group of kids running on a field&#10;&#10;Description automatically generated">
            <a:extLst>
              <a:ext uri="{FF2B5EF4-FFF2-40B4-BE49-F238E27FC236}">
                <a16:creationId xmlns:a16="http://schemas.microsoft.com/office/drawing/2014/main" id="{4F027E82-C9F6-EF19-DFBA-6792EE0B2C1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5" r="1" b="18291"/>
          <a:stretch/>
        </p:blipFill>
        <p:spPr>
          <a:xfrm>
            <a:off x="1" y="3106464"/>
            <a:ext cx="6209553" cy="3751536"/>
          </a:xfrm>
          <a:custGeom>
            <a:avLst/>
            <a:gdLst/>
            <a:ahLst/>
            <a:cxnLst/>
            <a:rect l="l" t="t" r="r" b="b"/>
            <a:pathLst>
              <a:path w="6209553" h="3751536">
                <a:moveTo>
                  <a:pt x="0" y="0"/>
                </a:moveTo>
                <a:lnTo>
                  <a:pt x="5776701" y="0"/>
                </a:lnTo>
                <a:lnTo>
                  <a:pt x="4041567" y="3746529"/>
                </a:lnTo>
                <a:lnTo>
                  <a:pt x="6209553" y="3746529"/>
                </a:lnTo>
                <a:lnTo>
                  <a:pt x="6209553" y="3746530"/>
                </a:lnTo>
                <a:lnTo>
                  <a:pt x="1647632" y="3746530"/>
                </a:lnTo>
                <a:lnTo>
                  <a:pt x="1647632" y="3751536"/>
                </a:lnTo>
                <a:lnTo>
                  <a:pt x="0" y="375153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986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people playing football&#10;&#10;Description automatically generated">
            <a:extLst>
              <a:ext uri="{FF2B5EF4-FFF2-40B4-BE49-F238E27FC236}">
                <a16:creationId xmlns:a16="http://schemas.microsoft.com/office/drawing/2014/main" id="{AD47DF28-03A2-076D-8F60-9B3C2D9DD5F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5" r="-2" b="26591"/>
          <a:stretch/>
        </p:blipFill>
        <p:spPr>
          <a:xfrm>
            <a:off x="4493436" y="243"/>
            <a:ext cx="769856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5" name="Picture 4" descr="A group of kids playing in a field&#10;&#10;Description automatically generated">
            <a:extLst>
              <a:ext uri="{FF2B5EF4-FFF2-40B4-BE49-F238E27FC236}">
                <a16:creationId xmlns:a16="http://schemas.microsoft.com/office/drawing/2014/main" id="{6570D97B-A255-685F-1898-F9C052D2466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3847"/>
          <a:stretch/>
        </p:blipFill>
        <p:spPr>
          <a:xfrm>
            <a:off x="20" y="10"/>
            <a:ext cx="5859777" cy="3346695"/>
          </a:xfrm>
          <a:custGeom>
            <a:avLst/>
            <a:gdLst/>
            <a:ahLst/>
            <a:cxnLst/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7" name="Picture 6" descr="A group of girls running on a field&#10;&#10;Description automatically generated">
            <a:extLst>
              <a:ext uri="{FF2B5EF4-FFF2-40B4-BE49-F238E27FC236}">
                <a16:creationId xmlns:a16="http://schemas.microsoft.com/office/drawing/2014/main" id="{5DEA58DA-775D-D943-AC47-74DA7D730B2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3" r="2" b="19974"/>
          <a:stretch/>
        </p:blipFill>
        <p:spPr>
          <a:xfrm>
            <a:off x="6350089" y="3511295"/>
            <a:ext cx="5841911" cy="3346705"/>
          </a:xfrm>
          <a:custGeom>
            <a:avLst/>
            <a:gdLst/>
            <a:ahLst/>
            <a:cxnLst/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9" name="Picture 8" descr="A group of people running on a field&#10;&#10;Description automatically generated">
            <a:extLst>
              <a:ext uri="{FF2B5EF4-FFF2-40B4-BE49-F238E27FC236}">
                <a16:creationId xmlns:a16="http://schemas.microsoft.com/office/drawing/2014/main" id="{9BD6DE1D-AE85-02DE-2C15-BC8091B1550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63" r="-2" b="26373"/>
          <a:stretch/>
        </p:blipFill>
        <p:spPr>
          <a:xfrm>
            <a:off x="20" y="3511295"/>
            <a:ext cx="769854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084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in a park&#10;&#10;Description automatically generated">
            <a:extLst>
              <a:ext uri="{FF2B5EF4-FFF2-40B4-BE49-F238E27FC236}">
                <a16:creationId xmlns:a16="http://schemas.microsoft.com/office/drawing/2014/main" id="{F03B8C23-B53F-5B85-2553-F2B9A739FD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20" y="-2"/>
            <a:ext cx="12191980" cy="6858000"/>
          </a:xfrm>
          <a:prstGeom prst="rect">
            <a:avLst/>
          </a:prstGeom>
        </p:spPr>
      </p:pic>
      <p:sp useBgFill="1">
        <p:nvSpPr>
          <p:cNvPr id="17" name="Rectangle: Top Corners Rounded 16">
            <a:extLst>
              <a:ext uri="{FF2B5EF4-FFF2-40B4-BE49-F238E27FC236}">
                <a16:creationId xmlns:a16="http://schemas.microsoft.com/office/drawing/2014/main" id="{A06622B5-0D3E-459F-977C-302B9D9989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64314" y="195830"/>
            <a:ext cx="2932144" cy="3860771"/>
          </a:xfrm>
          <a:prstGeom prst="round2SameRect">
            <a:avLst>
              <a:gd name="adj1" fmla="val 4735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kids running on a field&#10;&#10;Description automatically generated">
            <a:extLst>
              <a:ext uri="{FF2B5EF4-FFF2-40B4-BE49-F238E27FC236}">
                <a16:creationId xmlns:a16="http://schemas.microsoft.com/office/drawing/2014/main" id="{7D6AE708-3CE0-6996-EE3E-1DF10272175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3" r="-4" b="2753"/>
          <a:stretch/>
        </p:blipFill>
        <p:spPr>
          <a:xfrm>
            <a:off x="20" y="823196"/>
            <a:ext cx="3694156" cy="2606040"/>
          </a:xfrm>
          <a:custGeom>
            <a:avLst/>
            <a:gdLst/>
            <a:ahLst/>
            <a:cxnLst/>
            <a:rect l="l" t="t" r="r" b="b"/>
            <a:pathLst>
              <a:path w="3694176" h="2606040">
                <a:moveTo>
                  <a:pt x="0" y="0"/>
                </a:moveTo>
                <a:lnTo>
                  <a:pt x="3578728" y="0"/>
                </a:lnTo>
                <a:cubicBezTo>
                  <a:pt x="3642488" y="0"/>
                  <a:pt x="3694176" y="51688"/>
                  <a:pt x="3694176" y="115448"/>
                </a:cubicBezTo>
                <a:lnTo>
                  <a:pt x="3694176" y="2490592"/>
                </a:lnTo>
                <a:cubicBezTo>
                  <a:pt x="3694176" y="2554352"/>
                  <a:pt x="3642488" y="2606040"/>
                  <a:pt x="3578728" y="2606040"/>
                </a:cubicBezTo>
                <a:lnTo>
                  <a:pt x="0" y="2606040"/>
                </a:lnTo>
                <a:close/>
              </a:path>
            </a:pathLst>
          </a:custGeom>
        </p:spPr>
      </p:pic>
      <p:sp useBgFill="1">
        <p:nvSpPr>
          <p:cNvPr id="16" name="Rectangle: Top Corners Rounded 15">
            <a:extLst>
              <a:ext uri="{FF2B5EF4-FFF2-40B4-BE49-F238E27FC236}">
                <a16:creationId xmlns:a16="http://schemas.microsoft.com/office/drawing/2014/main" id="{B22EB6A2-EE25-4D0A-B8F7-560339BF7E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157157" y="-1"/>
            <a:ext cx="4332545" cy="3130998"/>
          </a:xfrm>
          <a:prstGeom prst="round2SameRect">
            <a:avLst>
              <a:gd name="adj1" fmla="val 3211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kids playing in a park&#10;&#10;Description automatically generated">
            <a:extLst>
              <a:ext uri="{FF2B5EF4-FFF2-40B4-BE49-F238E27FC236}">
                <a16:creationId xmlns:a16="http://schemas.microsoft.com/office/drawing/2014/main" id="{0F1CABBE-39CD-D243-14D8-3B5EFD1D154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373"/>
          <a:stretch/>
        </p:blipFill>
        <p:spPr>
          <a:xfrm>
            <a:off x="4320893" y="1"/>
            <a:ext cx="4005072" cy="2962656"/>
          </a:xfrm>
          <a:custGeom>
            <a:avLst/>
            <a:gdLst/>
            <a:ahLst/>
            <a:cxnLst/>
            <a:rect l="l" t="t" r="r" b="b"/>
            <a:pathLst>
              <a:path w="4005072" h="2962656">
                <a:moveTo>
                  <a:pt x="0" y="0"/>
                </a:moveTo>
                <a:lnTo>
                  <a:pt x="4005072" y="0"/>
                </a:lnTo>
                <a:lnTo>
                  <a:pt x="4005072" y="2867525"/>
                </a:lnTo>
                <a:cubicBezTo>
                  <a:pt x="4005072" y="2920064"/>
                  <a:pt x="3962480" y="2962656"/>
                  <a:pt x="3909941" y="2962656"/>
                </a:cubicBezTo>
                <a:lnTo>
                  <a:pt x="95131" y="2962656"/>
                </a:lnTo>
                <a:cubicBezTo>
                  <a:pt x="42592" y="2962656"/>
                  <a:pt x="0" y="2920064"/>
                  <a:pt x="0" y="2867525"/>
                </a:cubicBezTo>
                <a:close/>
              </a:path>
            </a:pathLst>
          </a:custGeom>
        </p:spPr>
      </p:pic>
      <p:sp useBgFill="1"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03EE06E7-68E3-478C-8B9B-551876F1B7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957692" y="1480693"/>
            <a:ext cx="5054856" cy="3413760"/>
          </a:xfrm>
          <a:prstGeom prst="round2SameRect">
            <a:avLst>
              <a:gd name="adj1" fmla="val 3803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oup of people running in a park&#10;&#10;Description automatically generated">
            <a:extLst>
              <a:ext uri="{FF2B5EF4-FFF2-40B4-BE49-F238E27FC236}">
                <a16:creationId xmlns:a16="http://schemas.microsoft.com/office/drawing/2014/main" id="{34356F36-24D0-C6B6-6477-B47ED759477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00" r="17500" b="-1"/>
          <a:stretch/>
        </p:blipFill>
        <p:spPr>
          <a:xfrm>
            <a:off x="8945880" y="823849"/>
            <a:ext cx="3246120" cy="4727448"/>
          </a:xfrm>
          <a:custGeom>
            <a:avLst/>
            <a:gdLst/>
            <a:ahLst/>
            <a:cxnLst/>
            <a:rect l="l" t="t" r="r" b="b"/>
            <a:pathLst>
              <a:path w="3246120" h="4727448">
                <a:moveTo>
                  <a:pt x="75732" y="0"/>
                </a:moveTo>
                <a:lnTo>
                  <a:pt x="3246120" y="0"/>
                </a:lnTo>
                <a:lnTo>
                  <a:pt x="3246120" y="4727448"/>
                </a:lnTo>
                <a:lnTo>
                  <a:pt x="75732" y="4727448"/>
                </a:lnTo>
                <a:cubicBezTo>
                  <a:pt x="33906" y="4727448"/>
                  <a:pt x="0" y="4693542"/>
                  <a:pt x="0" y="4651716"/>
                </a:cubicBezTo>
                <a:lnTo>
                  <a:pt x="0" y="75732"/>
                </a:lnTo>
                <a:cubicBezTo>
                  <a:pt x="0" y="33906"/>
                  <a:pt x="33906" y="0"/>
                  <a:pt x="7573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0694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96FC576-AE30-4C09-A12C-0582F2A6A0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 descr="A group of children running on a field&#10;&#10;Description automatically generated">
            <a:extLst>
              <a:ext uri="{FF2B5EF4-FFF2-40B4-BE49-F238E27FC236}">
                <a16:creationId xmlns:a16="http://schemas.microsoft.com/office/drawing/2014/main" id="{78F4387F-BD31-2938-7BD5-CEE9002AF31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0" r="2" b="23460"/>
          <a:stretch/>
        </p:blipFill>
        <p:spPr>
          <a:xfrm>
            <a:off x="1" y="10"/>
            <a:ext cx="6099048" cy="3428990"/>
          </a:xfrm>
          <a:prstGeom prst="rect">
            <a:avLst/>
          </a:prstGeom>
        </p:spPr>
      </p:pic>
      <p:pic>
        <p:nvPicPr>
          <p:cNvPr id="9" name="Picture 8" descr="A couple of people standing on a grass field&#10;&#10;Description automatically generated">
            <a:extLst>
              <a:ext uri="{FF2B5EF4-FFF2-40B4-BE49-F238E27FC236}">
                <a16:creationId xmlns:a16="http://schemas.microsoft.com/office/drawing/2014/main" id="{C765111B-8FB8-5584-7805-4BCC028B095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" r="2" b="24559"/>
          <a:stretch/>
        </p:blipFill>
        <p:spPr>
          <a:xfrm>
            <a:off x="6092952" y="10"/>
            <a:ext cx="6099048" cy="3428990"/>
          </a:xfrm>
          <a:prstGeom prst="rect">
            <a:avLst/>
          </a:prstGeom>
        </p:spPr>
      </p:pic>
      <p:pic>
        <p:nvPicPr>
          <p:cNvPr id="3" name="Picture 2" descr="A group of people in a park&#10;&#10;Description automatically generated">
            <a:extLst>
              <a:ext uri="{FF2B5EF4-FFF2-40B4-BE49-F238E27FC236}">
                <a16:creationId xmlns:a16="http://schemas.microsoft.com/office/drawing/2014/main" id="{0952317E-C679-B505-479C-39DA3A1954A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46" r="2" b="6894"/>
          <a:stretch/>
        </p:blipFill>
        <p:spPr>
          <a:xfrm>
            <a:off x="1" y="3429000"/>
            <a:ext cx="6099048" cy="3429000"/>
          </a:xfrm>
          <a:prstGeom prst="rect">
            <a:avLst/>
          </a:prstGeom>
        </p:spPr>
      </p:pic>
      <p:pic>
        <p:nvPicPr>
          <p:cNvPr id="5" name="Picture 4" descr="A child in a red shirt on a field with people in the background&#10;&#10;Description automatically generated">
            <a:extLst>
              <a:ext uri="{FF2B5EF4-FFF2-40B4-BE49-F238E27FC236}">
                <a16:creationId xmlns:a16="http://schemas.microsoft.com/office/drawing/2014/main" id="{9FB3E024-0E5A-37E4-66B7-94C0B7C0B81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8" r="2" b="20732"/>
          <a:stretch/>
        </p:blipFill>
        <p:spPr>
          <a:xfrm>
            <a:off x="6092952" y="3429000"/>
            <a:ext cx="609904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811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ouple of girls running on a field&#10;&#10;Description automatically generated">
            <a:extLst>
              <a:ext uri="{FF2B5EF4-FFF2-40B4-BE49-F238E27FC236}">
                <a16:creationId xmlns:a16="http://schemas.microsoft.com/office/drawing/2014/main" id="{97656C32-3012-78AA-5468-0167A17404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2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56ADB8-A3A8-C2BF-9503-D3BFA53D470A}"/>
              </a:ext>
            </a:extLst>
          </p:cNvPr>
          <p:cNvSpPr txBox="1"/>
          <p:nvPr/>
        </p:nvSpPr>
        <p:spPr>
          <a:xfrm>
            <a:off x="6807200" y="2946400"/>
            <a:ext cx="5161278" cy="3484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400" dirty="0"/>
              <a:t>KS2 photo finishes</a:t>
            </a:r>
          </a:p>
        </p:txBody>
      </p:sp>
    </p:spTree>
    <p:extLst>
      <p:ext uri="{BB962C8B-B14F-4D97-AF65-F5344CB8AC3E}">
        <p14:creationId xmlns:p14="http://schemas.microsoft.com/office/powerpoint/2010/main" val="273932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8CB19FB-7C96-4FEC-9331-E826E4E36C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kids running on grass&#10;&#10;Description automatically generated">
            <a:extLst>
              <a:ext uri="{FF2B5EF4-FFF2-40B4-BE49-F238E27FC236}">
                <a16:creationId xmlns:a16="http://schemas.microsoft.com/office/drawing/2014/main" id="{723F8F65-9850-692A-50BF-F55E4D038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7904"/>
          <a:stretch/>
        </p:blipFill>
        <p:spPr>
          <a:xfrm>
            <a:off x="838200" y="-3810"/>
            <a:ext cx="9928860" cy="685800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F071BB7-867E-46A9-A7C2-3FCB28CB8F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810"/>
            <a:ext cx="12192000" cy="6858000"/>
            <a:chOff x="0" y="-3810"/>
            <a:chExt cx="12192000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FF0FCAE-6984-42EA-83CB-9F69F24A3EC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0219" y="-3810"/>
              <a:ext cx="8273365" cy="6858000"/>
            </a:xfrm>
            <a:custGeom>
              <a:avLst/>
              <a:gdLst>
                <a:gd name="connsiteX0" fmla="*/ 4102025 w 8273365"/>
                <a:gd name="connsiteY0" fmla="*/ 169161 h 6858000"/>
                <a:gd name="connsiteX1" fmla="*/ 1827641 w 8273365"/>
                <a:gd name="connsiteY1" fmla="*/ 1129498 h 6858000"/>
                <a:gd name="connsiteX2" fmla="*/ 1132950 w 8273365"/>
                <a:gd name="connsiteY2" fmla="*/ 2178191 h 6858000"/>
                <a:gd name="connsiteX3" fmla="*/ 877835 w 8273365"/>
                <a:gd name="connsiteY3" fmla="*/ 3466345 h 6858000"/>
                <a:gd name="connsiteX4" fmla="*/ 1089650 w 8273365"/>
                <a:gd name="connsiteY4" fmla="*/ 4644934 h 6858000"/>
                <a:gd name="connsiteX5" fmla="*/ 1672144 w 8273365"/>
                <a:gd name="connsiteY5" fmla="*/ 5633505 h 6858000"/>
                <a:gd name="connsiteX6" fmla="*/ 2747751 w 8273365"/>
                <a:gd name="connsiteY6" fmla="*/ 6459556 h 6858000"/>
                <a:gd name="connsiteX7" fmla="*/ 4102171 w 8273365"/>
                <a:gd name="connsiteY7" fmla="*/ 6763529 h 6858000"/>
                <a:gd name="connsiteX8" fmla="*/ 5506765 w 8273365"/>
                <a:gd name="connsiteY8" fmla="*/ 5818405 h 6858000"/>
                <a:gd name="connsiteX9" fmla="*/ 5914160 w 8273365"/>
                <a:gd name="connsiteY9" fmla="*/ 5382925 h 6858000"/>
                <a:gd name="connsiteX10" fmla="*/ 6891758 w 8273365"/>
                <a:gd name="connsiteY10" fmla="*/ 4677848 h 6858000"/>
                <a:gd name="connsiteX11" fmla="*/ 7158868 w 8273365"/>
                <a:gd name="connsiteY11" fmla="*/ 4511965 h 6858000"/>
                <a:gd name="connsiteX12" fmla="*/ 7306320 w 8273365"/>
                <a:gd name="connsiteY12" fmla="*/ 4179467 h 6858000"/>
                <a:gd name="connsiteX13" fmla="*/ 7315828 w 8273365"/>
                <a:gd name="connsiteY13" fmla="*/ 2884730 h 6858000"/>
                <a:gd name="connsiteX14" fmla="*/ 6704519 w 8273365"/>
                <a:gd name="connsiteY14" fmla="*/ 1640752 h 6858000"/>
                <a:gd name="connsiteX15" fmla="*/ 5471805 w 8273365"/>
                <a:gd name="connsiteY15" fmla="*/ 563096 h 6858000"/>
                <a:gd name="connsiteX16" fmla="*/ 4102025 w 8273365"/>
                <a:gd name="connsiteY16" fmla="*/ 169161 h 6858000"/>
                <a:gd name="connsiteX17" fmla="*/ 1815426 w 8273365"/>
                <a:gd name="connsiteY17" fmla="*/ 0 h 6858000"/>
                <a:gd name="connsiteX18" fmla="*/ 6228114 w 8273365"/>
                <a:gd name="connsiteY18" fmla="*/ 0 h 6858000"/>
                <a:gd name="connsiteX19" fmla="*/ 6378838 w 8273365"/>
                <a:gd name="connsiteY19" fmla="*/ 104569 h 6858000"/>
                <a:gd name="connsiteX20" fmla="*/ 8151535 w 8273365"/>
                <a:gd name="connsiteY20" fmla="*/ 4415712 h 6858000"/>
                <a:gd name="connsiteX21" fmla="*/ 6540097 w 8273365"/>
                <a:gd name="connsiteY21" fmla="*/ 5998038 h 6858000"/>
                <a:gd name="connsiteX22" fmla="*/ 5741125 w 8273365"/>
                <a:gd name="connsiteY22" fmla="*/ 6849976 h 6858000"/>
                <a:gd name="connsiteX23" fmla="*/ 5732797 w 8273365"/>
                <a:gd name="connsiteY23" fmla="*/ 6858000 h 6858000"/>
                <a:gd name="connsiteX24" fmla="*/ 1711956 w 8273365"/>
                <a:gd name="connsiteY24" fmla="*/ 6858000 h 6858000"/>
                <a:gd name="connsiteX25" fmla="*/ 1631859 w 8273365"/>
                <a:gd name="connsiteY25" fmla="*/ 6799706 h 6858000"/>
                <a:gd name="connsiteX26" fmla="*/ 1004515 w 8273365"/>
                <a:gd name="connsiteY26" fmla="*/ 6203417 h 6858000"/>
                <a:gd name="connsiteX27" fmla="*/ 0 w 8273365"/>
                <a:gd name="connsiteY27" fmla="*/ 3466345 h 6858000"/>
                <a:gd name="connsiteX28" fmla="*/ 1808555 w 8273365"/>
                <a:gd name="connsiteY28" fmla="*/ 448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273365" h="6858000">
                  <a:moveTo>
                    <a:pt x="4102025" y="169161"/>
                  </a:moveTo>
                  <a:cubicBezTo>
                    <a:pt x="3243792" y="169161"/>
                    <a:pt x="2435879" y="510143"/>
                    <a:pt x="1827641" y="1129498"/>
                  </a:cubicBezTo>
                  <a:cubicBezTo>
                    <a:pt x="1529958" y="1432447"/>
                    <a:pt x="1296200" y="1785278"/>
                    <a:pt x="1132950" y="2178191"/>
                  </a:cubicBezTo>
                  <a:cubicBezTo>
                    <a:pt x="963703" y="2585585"/>
                    <a:pt x="877835" y="3019017"/>
                    <a:pt x="877835" y="3466345"/>
                  </a:cubicBezTo>
                  <a:cubicBezTo>
                    <a:pt x="877835" y="3873007"/>
                    <a:pt x="949074" y="4269431"/>
                    <a:pt x="1089650" y="4644934"/>
                  </a:cubicBezTo>
                  <a:cubicBezTo>
                    <a:pt x="1225254" y="5007127"/>
                    <a:pt x="1421271" y="5339626"/>
                    <a:pt x="1672144" y="5633505"/>
                  </a:cubicBezTo>
                  <a:cubicBezTo>
                    <a:pt x="1968657" y="5980924"/>
                    <a:pt x="2340649" y="6266465"/>
                    <a:pt x="2747751" y="6459556"/>
                  </a:cubicBezTo>
                  <a:cubicBezTo>
                    <a:pt x="3172991" y="6661277"/>
                    <a:pt x="3628659" y="6763529"/>
                    <a:pt x="4102171" y="6763529"/>
                  </a:cubicBezTo>
                  <a:cubicBezTo>
                    <a:pt x="4621030" y="6763529"/>
                    <a:pt x="4940657" y="6439515"/>
                    <a:pt x="5506765" y="5818405"/>
                  </a:cubicBezTo>
                  <a:cubicBezTo>
                    <a:pt x="5636225" y="5676365"/>
                    <a:pt x="5770072" y="5529498"/>
                    <a:pt x="5914160" y="5382925"/>
                  </a:cubicBezTo>
                  <a:cubicBezTo>
                    <a:pt x="6290981" y="4999374"/>
                    <a:pt x="6638252" y="4813450"/>
                    <a:pt x="6891758" y="4677848"/>
                  </a:cubicBezTo>
                  <a:cubicBezTo>
                    <a:pt x="7016098" y="4611144"/>
                    <a:pt x="7114398" y="4558629"/>
                    <a:pt x="7158868" y="4511965"/>
                  </a:cubicBezTo>
                  <a:cubicBezTo>
                    <a:pt x="7208604" y="4459742"/>
                    <a:pt x="7260974" y="4341693"/>
                    <a:pt x="7306320" y="4179467"/>
                  </a:cubicBezTo>
                  <a:cubicBezTo>
                    <a:pt x="7422466" y="3764174"/>
                    <a:pt x="7425540" y="3328547"/>
                    <a:pt x="7315828" y="2884730"/>
                  </a:cubicBezTo>
                  <a:cubicBezTo>
                    <a:pt x="7210506" y="2459197"/>
                    <a:pt x="6999129" y="2028984"/>
                    <a:pt x="6704519" y="1640752"/>
                  </a:cubicBezTo>
                  <a:cubicBezTo>
                    <a:pt x="6369826" y="1199861"/>
                    <a:pt x="5943562" y="827136"/>
                    <a:pt x="5471805" y="563096"/>
                  </a:cubicBezTo>
                  <a:cubicBezTo>
                    <a:pt x="5011311" y="305349"/>
                    <a:pt x="4537651" y="169161"/>
                    <a:pt x="4102025" y="169161"/>
                  </a:cubicBezTo>
                  <a:close/>
                  <a:moveTo>
                    <a:pt x="1815426" y="0"/>
                  </a:moveTo>
                  <a:lnTo>
                    <a:pt x="6228114" y="0"/>
                  </a:lnTo>
                  <a:lnTo>
                    <a:pt x="6378838" y="104569"/>
                  </a:lnTo>
                  <a:cubicBezTo>
                    <a:pt x="7701449" y="1070221"/>
                    <a:pt x="8614337" y="2759472"/>
                    <a:pt x="8151535" y="4415712"/>
                  </a:cubicBezTo>
                  <a:cubicBezTo>
                    <a:pt x="7841710" y="5524525"/>
                    <a:pt x="7282330" y="5242495"/>
                    <a:pt x="6540097" y="5998038"/>
                  </a:cubicBezTo>
                  <a:cubicBezTo>
                    <a:pt x="6261706" y="6281367"/>
                    <a:pt x="6008555" y="6583271"/>
                    <a:pt x="5741125" y="6849976"/>
                  </a:cubicBezTo>
                  <a:lnTo>
                    <a:pt x="5732797" y="6858000"/>
                  </a:lnTo>
                  <a:lnTo>
                    <a:pt x="1711956" y="6858000"/>
                  </a:lnTo>
                  <a:lnTo>
                    <a:pt x="1631859" y="6799706"/>
                  </a:lnTo>
                  <a:cubicBezTo>
                    <a:pt x="1402830" y="6623620"/>
                    <a:pt x="1192523" y="6423644"/>
                    <a:pt x="1004515" y="6203417"/>
                  </a:cubicBezTo>
                  <a:cubicBezTo>
                    <a:pt x="378870" y="5470546"/>
                    <a:pt x="0" y="4513427"/>
                    <a:pt x="0" y="3466345"/>
                  </a:cubicBezTo>
                  <a:cubicBezTo>
                    <a:pt x="0" y="2025290"/>
                    <a:pt x="717408" y="754744"/>
                    <a:pt x="1808555" y="448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EEDAA96-38BD-4AC0-8E5F-CF74F5C718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0219" y="-3810"/>
              <a:ext cx="8273365" cy="6858000"/>
            </a:xfrm>
            <a:custGeom>
              <a:avLst/>
              <a:gdLst>
                <a:gd name="connsiteX0" fmla="*/ 1616062 w 8273365"/>
                <a:gd name="connsiteY0" fmla="*/ 0 h 6858000"/>
                <a:gd name="connsiteX1" fmla="*/ 3206514 w 8273365"/>
                <a:gd name="connsiteY1" fmla="*/ 0 h 6858000"/>
                <a:gd name="connsiteX2" fmla="*/ 3122517 w 8273365"/>
                <a:gd name="connsiteY2" fmla="*/ 23655 h 6858000"/>
                <a:gd name="connsiteX3" fmla="*/ 1723196 w 8273365"/>
                <a:gd name="connsiteY3" fmla="*/ 880747 h 6858000"/>
                <a:gd name="connsiteX4" fmla="*/ 997786 w 8273365"/>
                <a:gd name="connsiteY4" fmla="*/ 1975811 h 6858000"/>
                <a:gd name="connsiteX5" fmla="*/ 731408 w 8273365"/>
                <a:gd name="connsiteY5" fmla="*/ 3320136 h 6858000"/>
                <a:gd name="connsiteX6" fmla="*/ 952731 w 8273365"/>
                <a:gd name="connsiteY6" fmla="*/ 4550071 h 6858000"/>
                <a:gd name="connsiteX7" fmla="*/ 1560970 w 8273365"/>
                <a:gd name="connsiteY7" fmla="*/ 5582379 h 6858000"/>
                <a:gd name="connsiteX8" fmla="*/ 2685142 w 8273365"/>
                <a:gd name="connsiteY8" fmla="*/ 6445587 h 6858000"/>
                <a:gd name="connsiteX9" fmla="*/ 4102171 w 8273365"/>
                <a:gd name="connsiteY9" fmla="*/ 6763602 h 6858000"/>
                <a:gd name="connsiteX10" fmla="*/ 4840307 w 8273365"/>
                <a:gd name="connsiteY10" fmla="*/ 6518434 h 6858000"/>
                <a:gd name="connsiteX11" fmla="*/ 5614867 w 8273365"/>
                <a:gd name="connsiteY11" fmla="*/ 5770643 h 6858000"/>
                <a:gd name="connsiteX12" fmla="*/ 6018458 w 8273365"/>
                <a:gd name="connsiteY12" fmla="*/ 5339114 h 6858000"/>
                <a:gd name="connsiteX13" fmla="*/ 6960802 w 8273365"/>
                <a:gd name="connsiteY13" fmla="*/ 4660514 h 6858000"/>
                <a:gd name="connsiteX14" fmla="*/ 7264776 w 8273365"/>
                <a:gd name="connsiteY14" fmla="*/ 4466544 h 6858000"/>
                <a:gd name="connsiteX15" fmla="*/ 7447190 w 8273365"/>
                <a:gd name="connsiteY15" fmla="*/ 4072462 h 6858000"/>
                <a:gd name="connsiteX16" fmla="*/ 7457722 w 8273365"/>
                <a:gd name="connsiteY16" fmla="*/ 2703268 h 6858000"/>
                <a:gd name="connsiteX17" fmla="*/ 6820959 w 8273365"/>
                <a:gd name="connsiteY17" fmla="*/ 1406044 h 6858000"/>
                <a:gd name="connsiteX18" fmla="*/ 5543190 w 8273365"/>
                <a:gd name="connsiteY18" fmla="*/ 289185 h 6858000"/>
                <a:gd name="connsiteX19" fmla="*/ 4996775 w 8273365"/>
                <a:gd name="connsiteY19" fmla="*/ 40060 h 6858000"/>
                <a:gd name="connsiteX20" fmla="*/ 4871645 w 8273365"/>
                <a:gd name="connsiteY20" fmla="*/ 0 h 6858000"/>
                <a:gd name="connsiteX21" fmla="*/ 6433093 w 8273365"/>
                <a:gd name="connsiteY21" fmla="*/ 0 h 6858000"/>
                <a:gd name="connsiteX22" fmla="*/ 6564891 w 8273365"/>
                <a:gd name="connsiteY22" fmla="*/ 101152 h 6858000"/>
                <a:gd name="connsiteX23" fmla="*/ 8151535 w 8273365"/>
                <a:gd name="connsiteY23" fmla="*/ 4269504 h 6858000"/>
                <a:gd name="connsiteX24" fmla="*/ 6540097 w 8273365"/>
                <a:gd name="connsiteY24" fmla="*/ 5851830 h 6858000"/>
                <a:gd name="connsiteX25" fmla="*/ 5606037 w 8273365"/>
                <a:gd name="connsiteY25" fmla="*/ 6833938 h 6858000"/>
                <a:gd name="connsiteX26" fmla="*/ 5578888 w 8273365"/>
                <a:gd name="connsiteY26" fmla="*/ 6858000 h 6858000"/>
                <a:gd name="connsiteX27" fmla="*/ 1925521 w 8273365"/>
                <a:gd name="connsiteY27" fmla="*/ 6858000 h 6858000"/>
                <a:gd name="connsiteX28" fmla="*/ 1807085 w 8273365"/>
                <a:gd name="connsiteY28" fmla="*/ 6781026 h 6858000"/>
                <a:gd name="connsiteX29" fmla="*/ 1004515 w 8273365"/>
                <a:gd name="connsiteY29" fmla="*/ 6057209 h 6858000"/>
                <a:gd name="connsiteX30" fmla="*/ 0 w 8273365"/>
                <a:gd name="connsiteY30" fmla="*/ 3320136 h 6858000"/>
                <a:gd name="connsiteX31" fmla="*/ 1492767 w 8273365"/>
                <a:gd name="connsiteY31" fmla="*/ 9861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273365" h="6858000">
                  <a:moveTo>
                    <a:pt x="1616062" y="0"/>
                  </a:moveTo>
                  <a:lnTo>
                    <a:pt x="3206514" y="0"/>
                  </a:lnTo>
                  <a:lnTo>
                    <a:pt x="3122517" y="23655"/>
                  </a:lnTo>
                  <a:cubicBezTo>
                    <a:pt x="2599902" y="185042"/>
                    <a:pt x="2120807" y="476097"/>
                    <a:pt x="1723196" y="880747"/>
                  </a:cubicBezTo>
                  <a:cubicBezTo>
                    <a:pt x="1412348" y="1197008"/>
                    <a:pt x="1168351" y="1565490"/>
                    <a:pt x="997786" y="1975811"/>
                  </a:cubicBezTo>
                  <a:cubicBezTo>
                    <a:pt x="821078" y="2401050"/>
                    <a:pt x="731408" y="2853352"/>
                    <a:pt x="731408" y="3320136"/>
                  </a:cubicBezTo>
                  <a:cubicBezTo>
                    <a:pt x="731408" y="3744353"/>
                    <a:pt x="805864" y="4158182"/>
                    <a:pt x="952731" y="4550071"/>
                  </a:cubicBezTo>
                  <a:cubicBezTo>
                    <a:pt x="1094331" y="4928208"/>
                    <a:pt x="1298980" y="5275627"/>
                    <a:pt x="1560970" y="5582379"/>
                  </a:cubicBezTo>
                  <a:cubicBezTo>
                    <a:pt x="1870793" y="5945304"/>
                    <a:pt x="2259610" y="6243718"/>
                    <a:pt x="2685142" y="6445587"/>
                  </a:cubicBezTo>
                  <a:cubicBezTo>
                    <a:pt x="3130131" y="6656669"/>
                    <a:pt x="3606861" y="6763602"/>
                    <a:pt x="4102171" y="6763602"/>
                  </a:cubicBezTo>
                  <a:cubicBezTo>
                    <a:pt x="4371914" y="6763602"/>
                    <a:pt x="4599528" y="6687974"/>
                    <a:pt x="4840307" y="6518434"/>
                  </a:cubicBezTo>
                  <a:cubicBezTo>
                    <a:pt x="5099811" y="6335729"/>
                    <a:pt x="5349951" y="6061159"/>
                    <a:pt x="5614867" y="5770643"/>
                  </a:cubicBezTo>
                  <a:cubicBezTo>
                    <a:pt x="5743449" y="5629628"/>
                    <a:pt x="5876273" y="5483786"/>
                    <a:pt x="6018458" y="5339114"/>
                  </a:cubicBezTo>
                  <a:cubicBezTo>
                    <a:pt x="6379773" y="4971361"/>
                    <a:pt x="6715635" y="4791728"/>
                    <a:pt x="6960802" y="4660514"/>
                  </a:cubicBezTo>
                  <a:cubicBezTo>
                    <a:pt x="7116154" y="4577280"/>
                    <a:pt x="7206994" y="4527251"/>
                    <a:pt x="7264776" y="4466544"/>
                  </a:cubicBezTo>
                  <a:cubicBezTo>
                    <a:pt x="7332650" y="4395306"/>
                    <a:pt x="7394089" y="4262628"/>
                    <a:pt x="7447190" y="4072462"/>
                  </a:cubicBezTo>
                  <a:cubicBezTo>
                    <a:pt x="7570066" y="3632594"/>
                    <a:pt x="7573576" y="3171954"/>
                    <a:pt x="7457722" y="2703268"/>
                  </a:cubicBezTo>
                  <a:cubicBezTo>
                    <a:pt x="7347718" y="2258572"/>
                    <a:pt x="7127565" y="1810073"/>
                    <a:pt x="6820959" y="1406044"/>
                  </a:cubicBezTo>
                  <a:cubicBezTo>
                    <a:pt x="6474271" y="949207"/>
                    <a:pt x="6032355" y="563024"/>
                    <a:pt x="5543190" y="289185"/>
                  </a:cubicBezTo>
                  <a:cubicBezTo>
                    <a:pt x="5362386" y="187977"/>
                    <a:pt x="5179299" y="104665"/>
                    <a:pt x="4996775" y="40060"/>
                  </a:cubicBezTo>
                  <a:lnTo>
                    <a:pt x="4871645" y="0"/>
                  </a:lnTo>
                  <a:lnTo>
                    <a:pt x="6433093" y="0"/>
                  </a:lnTo>
                  <a:lnTo>
                    <a:pt x="6564891" y="101152"/>
                  </a:lnTo>
                  <a:cubicBezTo>
                    <a:pt x="7785271" y="1084819"/>
                    <a:pt x="8592299" y="2692132"/>
                    <a:pt x="8151535" y="4269504"/>
                  </a:cubicBezTo>
                  <a:cubicBezTo>
                    <a:pt x="7841710" y="5378317"/>
                    <a:pt x="7282330" y="5096287"/>
                    <a:pt x="6540097" y="5851830"/>
                  </a:cubicBezTo>
                  <a:cubicBezTo>
                    <a:pt x="6215307" y="6182380"/>
                    <a:pt x="5924872" y="6538214"/>
                    <a:pt x="5606037" y="6833938"/>
                  </a:cubicBezTo>
                  <a:lnTo>
                    <a:pt x="5578888" y="6858000"/>
                  </a:lnTo>
                  <a:lnTo>
                    <a:pt x="1925521" y="6858000"/>
                  </a:lnTo>
                  <a:lnTo>
                    <a:pt x="1807085" y="6781026"/>
                  </a:lnTo>
                  <a:cubicBezTo>
                    <a:pt x="1509378" y="6576133"/>
                    <a:pt x="1239525" y="6332492"/>
                    <a:pt x="1004515" y="6057209"/>
                  </a:cubicBezTo>
                  <a:cubicBezTo>
                    <a:pt x="378870" y="5324338"/>
                    <a:pt x="0" y="4367220"/>
                    <a:pt x="0" y="3320136"/>
                  </a:cubicBezTo>
                  <a:cubicBezTo>
                    <a:pt x="0" y="2023187"/>
                    <a:pt x="581101" y="864350"/>
                    <a:pt x="1492767" y="9861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000679E-B592-4134-AC05-8EC80BBC4DE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37594" y="-3810"/>
              <a:ext cx="8219860" cy="6858000"/>
            </a:xfrm>
            <a:custGeom>
              <a:avLst/>
              <a:gdLst>
                <a:gd name="connsiteX0" fmla="*/ 5534366 w 8219860"/>
                <a:gd name="connsiteY0" fmla="*/ 0 h 6858000"/>
                <a:gd name="connsiteX1" fmla="*/ 6263243 w 8219860"/>
                <a:gd name="connsiteY1" fmla="*/ 0 h 6858000"/>
                <a:gd name="connsiteX2" fmla="*/ 6295307 w 8219860"/>
                <a:gd name="connsiteY2" fmla="*/ 21377 h 6858000"/>
                <a:gd name="connsiteX3" fmla="*/ 6907056 w 8219860"/>
                <a:gd name="connsiteY3" fmla="*/ 522976 h 6858000"/>
                <a:gd name="connsiteX4" fmla="*/ 7434107 w 8219860"/>
                <a:gd name="connsiteY4" fmla="*/ 1119513 h 6858000"/>
                <a:gd name="connsiteX5" fmla="*/ 7856130 w 8219860"/>
                <a:gd name="connsiteY5" fmla="*/ 1802940 h 6858000"/>
                <a:gd name="connsiteX6" fmla="*/ 8019380 w 8219860"/>
                <a:gd name="connsiteY6" fmla="*/ 2174201 h 6858000"/>
                <a:gd name="connsiteX7" fmla="*/ 8054634 w 8219860"/>
                <a:gd name="connsiteY7" fmla="*/ 2269723 h 6858000"/>
                <a:gd name="connsiteX8" fmla="*/ 8086962 w 8219860"/>
                <a:gd name="connsiteY8" fmla="*/ 2366562 h 6858000"/>
                <a:gd name="connsiteX9" fmla="*/ 8115633 w 8219860"/>
                <a:gd name="connsiteY9" fmla="*/ 2464717 h 6858000"/>
                <a:gd name="connsiteX10" fmla="*/ 8140794 w 8219860"/>
                <a:gd name="connsiteY10" fmla="*/ 2563895 h 6858000"/>
                <a:gd name="connsiteX11" fmla="*/ 8218615 w 8219860"/>
                <a:gd name="connsiteY11" fmla="*/ 3378975 h 6858000"/>
                <a:gd name="connsiteX12" fmla="*/ 8175170 w 8219860"/>
                <a:gd name="connsiteY12" fmla="*/ 3786370 h 6858000"/>
                <a:gd name="connsiteX13" fmla="*/ 8073943 w 8219860"/>
                <a:gd name="connsiteY13" fmla="*/ 4180891 h 6858000"/>
                <a:gd name="connsiteX14" fmla="*/ 7939071 w 8219860"/>
                <a:gd name="connsiteY14" fmla="*/ 4562246 h 6858000"/>
                <a:gd name="connsiteX15" fmla="*/ 7854229 w 8219860"/>
                <a:gd name="connsiteY15" fmla="*/ 4751828 h 6858000"/>
                <a:gd name="connsiteX16" fmla="*/ 7745102 w 8219860"/>
                <a:gd name="connsiteY16" fmla="*/ 4936435 h 6858000"/>
                <a:gd name="connsiteX17" fmla="*/ 7605403 w 8219860"/>
                <a:gd name="connsiteY17" fmla="*/ 5106852 h 6858000"/>
                <a:gd name="connsiteX18" fmla="*/ 7524949 w 8219860"/>
                <a:gd name="connsiteY18" fmla="*/ 5182481 h 6858000"/>
                <a:gd name="connsiteX19" fmla="*/ 7440106 w 8219860"/>
                <a:gd name="connsiteY19" fmla="*/ 5250208 h 6858000"/>
                <a:gd name="connsiteX20" fmla="*/ 7101758 w 8219860"/>
                <a:gd name="connsiteY20" fmla="*/ 5463633 h 6858000"/>
                <a:gd name="connsiteX21" fmla="*/ 6804366 w 8219860"/>
                <a:gd name="connsiteY21" fmla="*/ 5657895 h 6858000"/>
                <a:gd name="connsiteX22" fmla="*/ 6671103 w 8219860"/>
                <a:gd name="connsiteY22" fmla="*/ 5765704 h 6858000"/>
                <a:gd name="connsiteX23" fmla="*/ 6545887 w 8219860"/>
                <a:gd name="connsiteY23" fmla="*/ 5882583 h 6858000"/>
                <a:gd name="connsiteX24" fmla="*/ 6485473 w 8219860"/>
                <a:gd name="connsiteY24" fmla="*/ 5945046 h 6858000"/>
                <a:gd name="connsiteX25" fmla="*/ 6423303 w 8219860"/>
                <a:gd name="connsiteY25" fmla="*/ 6011604 h 6858000"/>
                <a:gd name="connsiteX26" fmla="*/ 6298672 w 8219860"/>
                <a:gd name="connsiteY26" fmla="*/ 6146768 h 6858000"/>
                <a:gd name="connsiteX27" fmla="*/ 6040923 w 8219860"/>
                <a:gd name="connsiteY27" fmla="*/ 6418997 h 6858000"/>
                <a:gd name="connsiteX28" fmla="*/ 5907662 w 8219860"/>
                <a:gd name="connsiteY28" fmla="*/ 6555769 h 6858000"/>
                <a:gd name="connsiteX29" fmla="*/ 5769864 w 8219860"/>
                <a:gd name="connsiteY29" fmla="*/ 6691081 h 6858000"/>
                <a:gd name="connsiteX30" fmla="*/ 5581270 w 8219860"/>
                <a:gd name="connsiteY30" fmla="*/ 6858000 h 6858000"/>
                <a:gd name="connsiteX31" fmla="*/ 5057635 w 8219860"/>
                <a:gd name="connsiteY31" fmla="*/ 6858000 h 6858000"/>
                <a:gd name="connsiteX32" fmla="*/ 5112401 w 8219860"/>
                <a:gd name="connsiteY32" fmla="*/ 6812805 h 6858000"/>
                <a:gd name="connsiteX33" fmla="*/ 5241495 w 8219860"/>
                <a:gd name="connsiteY33" fmla="*/ 6689617 h 6858000"/>
                <a:gd name="connsiteX34" fmla="*/ 5485639 w 8219860"/>
                <a:gd name="connsiteY34" fmla="*/ 6421192 h 6858000"/>
                <a:gd name="connsiteX35" fmla="*/ 5603981 w 8219860"/>
                <a:gd name="connsiteY35" fmla="*/ 6279592 h 6858000"/>
                <a:gd name="connsiteX36" fmla="*/ 5722615 w 8219860"/>
                <a:gd name="connsiteY36" fmla="*/ 6135503 h 6858000"/>
                <a:gd name="connsiteX37" fmla="*/ 5967636 w 8219860"/>
                <a:gd name="connsiteY37" fmla="*/ 5845135 h 6858000"/>
                <a:gd name="connsiteX38" fmla="*/ 6099583 w 8219860"/>
                <a:gd name="connsiteY38" fmla="*/ 5703828 h 6858000"/>
                <a:gd name="connsiteX39" fmla="*/ 6168189 w 8219860"/>
                <a:gd name="connsiteY39" fmla="*/ 5634490 h 6858000"/>
                <a:gd name="connsiteX40" fmla="*/ 6241769 w 8219860"/>
                <a:gd name="connsiteY40" fmla="*/ 5564129 h 6858000"/>
                <a:gd name="connsiteX41" fmla="*/ 6567684 w 8219860"/>
                <a:gd name="connsiteY41" fmla="*/ 5312962 h 6858000"/>
                <a:gd name="connsiteX42" fmla="*/ 6918466 w 8219860"/>
                <a:gd name="connsiteY42" fmla="*/ 5121628 h 6858000"/>
                <a:gd name="connsiteX43" fmla="*/ 7084202 w 8219860"/>
                <a:gd name="connsiteY43" fmla="*/ 5039856 h 6858000"/>
                <a:gd name="connsiteX44" fmla="*/ 7231508 w 8219860"/>
                <a:gd name="connsiteY44" fmla="*/ 4955159 h 6858000"/>
                <a:gd name="connsiteX45" fmla="*/ 7455757 w 8219860"/>
                <a:gd name="connsiteY45" fmla="*/ 4736907 h 6858000"/>
                <a:gd name="connsiteX46" fmla="*/ 7597796 w 8219860"/>
                <a:gd name="connsiteY46" fmla="*/ 4437761 h 6858000"/>
                <a:gd name="connsiteX47" fmla="*/ 7667720 w 8219860"/>
                <a:gd name="connsiteY47" fmla="*/ 4093562 h 6858000"/>
                <a:gd name="connsiteX48" fmla="*/ 7680008 w 8219860"/>
                <a:gd name="connsiteY48" fmla="*/ 3742632 h 6858000"/>
                <a:gd name="connsiteX49" fmla="*/ 7657188 w 8219860"/>
                <a:gd name="connsiteY49" fmla="*/ 3396237 h 6858000"/>
                <a:gd name="connsiteX50" fmla="*/ 7604818 w 8219860"/>
                <a:gd name="connsiteY50" fmla="*/ 3055255 h 6858000"/>
                <a:gd name="connsiteX51" fmla="*/ 7522900 w 8219860"/>
                <a:gd name="connsiteY51" fmla="*/ 2720270 h 6858000"/>
                <a:gd name="connsiteX52" fmla="*/ 7299968 w 8219860"/>
                <a:gd name="connsiteY52" fmla="*/ 2062442 h 6858000"/>
                <a:gd name="connsiteX53" fmla="*/ 6971566 w 8219860"/>
                <a:gd name="connsiteY53" fmla="*/ 1438698 h 6858000"/>
                <a:gd name="connsiteX54" fmla="*/ 6771307 w 8219860"/>
                <a:gd name="connsiteY54" fmla="*/ 1144380 h 6858000"/>
                <a:gd name="connsiteX55" fmla="*/ 6547935 w 8219860"/>
                <a:gd name="connsiteY55" fmla="*/ 865129 h 6858000"/>
                <a:gd name="connsiteX56" fmla="*/ 6037997 w 8219860"/>
                <a:gd name="connsiteY56" fmla="*/ 359872 h 6858000"/>
                <a:gd name="connsiteX57" fmla="*/ 5602369 w 8219860"/>
                <a:gd name="connsiteY57" fmla="*/ 40572 h 6858000"/>
                <a:gd name="connsiteX58" fmla="*/ 1689206 w 8219860"/>
                <a:gd name="connsiteY58" fmla="*/ 0 h 6858000"/>
                <a:gd name="connsiteX59" fmla="*/ 2580244 w 8219860"/>
                <a:gd name="connsiteY59" fmla="*/ 0 h 6858000"/>
                <a:gd name="connsiteX60" fmla="*/ 2556490 w 8219860"/>
                <a:gd name="connsiteY60" fmla="*/ 13997 h 6858000"/>
                <a:gd name="connsiteX61" fmla="*/ 2125407 w 8219860"/>
                <a:gd name="connsiteY61" fmla="*/ 323156 h 6858000"/>
                <a:gd name="connsiteX62" fmla="*/ 1859322 w 8219860"/>
                <a:gd name="connsiteY62" fmla="*/ 553842 h 6858000"/>
                <a:gd name="connsiteX63" fmla="*/ 1607425 w 8219860"/>
                <a:gd name="connsiteY63" fmla="*/ 799741 h 6858000"/>
                <a:gd name="connsiteX64" fmla="*/ 861829 w 8219860"/>
                <a:gd name="connsiteY64" fmla="*/ 1987400 h 6858000"/>
                <a:gd name="connsiteX65" fmla="*/ 661422 w 8219860"/>
                <a:gd name="connsiteY65" fmla="*/ 2660149 h 6858000"/>
                <a:gd name="connsiteX66" fmla="*/ 608323 w 8219860"/>
                <a:gd name="connsiteY66" fmla="*/ 3006544 h 6858000"/>
                <a:gd name="connsiteX67" fmla="*/ 584625 w 8219860"/>
                <a:gd name="connsiteY67" fmla="*/ 3355571 h 6858000"/>
                <a:gd name="connsiteX68" fmla="*/ 589891 w 8219860"/>
                <a:gd name="connsiteY68" fmla="*/ 3705330 h 6858000"/>
                <a:gd name="connsiteX69" fmla="*/ 623389 w 8219860"/>
                <a:gd name="connsiteY69" fmla="*/ 4053626 h 6858000"/>
                <a:gd name="connsiteX70" fmla="*/ 787078 w 8219860"/>
                <a:gd name="connsiteY70" fmla="*/ 4735736 h 6858000"/>
                <a:gd name="connsiteX71" fmla="*/ 1081251 w 8219860"/>
                <a:gd name="connsiteY71" fmla="*/ 5376742 h 6858000"/>
                <a:gd name="connsiteX72" fmla="*/ 1274196 w 8219860"/>
                <a:gd name="connsiteY72" fmla="*/ 5674278 h 6858000"/>
                <a:gd name="connsiteX73" fmla="*/ 1381274 w 8219860"/>
                <a:gd name="connsiteY73" fmla="*/ 5816170 h 6858000"/>
                <a:gd name="connsiteX74" fmla="*/ 1495959 w 8219860"/>
                <a:gd name="connsiteY74" fmla="*/ 5953677 h 6858000"/>
                <a:gd name="connsiteX75" fmla="*/ 2013356 w 8219860"/>
                <a:gd name="connsiteY75" fmla="*/ 6450448 h 6858000"/>
                <a:gd name="connsiteX76" fmla="*/ 2083865 w 8219860"/>
                <a:gd name="connsiteY76" fmla="*/ 6506327 h 6858000"/>
                <a:gd name="connsiteX77" fmla="*/ 2155688 w 8219860"/>
                <a:gd name="connsiteY77" fmla="*/ 6560744 h 6858000"/>
                <a:gd name="connsiteX78" fmla="*/ 2228537 w 8219860"/>
                <a:gd name="connsiteY78" fmla="*/ 6613844 h 6858000"/>
                <a:gd name="connsiteX79" fmla="*/ 2302700 w 8219860"/>
                <a:gd name="connsiteY79" fmla="*/ 6665190 h 6858000"/>
                <a:gd name="connsiteX80" fmla="*/ 2610915 w 8219860"/>
                <a:gd name="connsiteY80" fmla="*/ 6853454 h 6858000"/>
                <a:gd name="connsiteX81" fmla="*/ 2619731 w 8219860"/>
                <a:gd name="connsiteY81" fmla="*/ 6858000 h 6858000"/>
                <a:gd name="connsiteX82" fmla="*/ 1931408 w 8219860"/>
                <a:gd name="connsiteY82" fmla="*/ 6858000 h 6858000"/>
                <a:gd name="connsiteX83" fmla="*/ 1782231 w 8219860"/>
                <a:gd name="connsiteY83" fmla="*/ 6759101 h 6858000"/>
                <a:gd name="connsiteX84" fmla="*/ 1179844 w 8219860"/>
                <a:gd name="connsiteY84" fmla="*/ 6247262 h 6858000"/>
                <a:gd name="connsiteX85" fmla="*/ 677221 w 8219860"/>
                <a:gd name="connsiteY85" fmla="*/ 5628784 h 6858000"/>
                <a:gd name="connsiteX86" fmla="*/ 302740 w 8219860"/>
                <a:gd name="connsiteY86" fmla="*/ 4919612 h 6858000"/>
                <a:gd name="connsiteX87" fmla="*/ 71615 w 8219860"/>
                <a:gd name="connsiteY87" fmla="*/ 4147685 h 6858000"/>
                <a:gd name="connsiteX88" fmla="*/ 14420 w 8219860"/>
                <a:gd name="connsiteY88" fmla="*/ 3747313 h 6858000"/>
                <a:gd name="connsiteX89" fmla="*/ 815 w 8219860"/>
                <a:gd name="connsiteY89" fmla="*/ 3342991 h 6858000"/>
                <a:gd name="connsiteX90" fmla="*/ 29340 w 8219860"/>
                <a:gd name="connsiteY90" fmla="*/ 2939692 h 6858000"/>
                <a:gd name="connsiteX91" fmla="*/ 97946 w 8219860"/>
                <a:gd name="connsiteY91" fmla="*/ 2541660 h 6858000"/>
                <a:gd name="connsiteX92" fmla="*/ 341358 w 8219860"/>
                <a:gd name="connsiteY92" fmla="*/ 1774268 h 6858000"/>
                <a:gd name="connsiteX93" fmla="*/ 1212758 w 8219860"/>
                <a:gd name="connsiteY93" fmla="*/ 432721 h 6858000"/>
                <a:gd name="connsiteX94" fmla="*/ 1499908 w 8219860"/>
                <a:gd name="connsiteY94" fmla="*/ 150982 h 6858000"/>
                <a:gd name="connsiteX95" fmla="*/ 1655863 w 8219860"/>
                <a:gd name="connsiteY95" fmla="*/ 2359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8219860" h="6858000">
                  <a:moveTo>
                    <a:pt x="5534366" y="0"/>
                  </a:moveTo>
                  <a:lnTo>
                    <a:pt x="6263243" y="0"/>
                  </a:lnTo>
                  <a:lnTo>
                    <a:pt x="6295307" y="21377"/>
                  </a:lnTo>
                  <a:cubicBezTo>
                    <a:pt x="6511218" y="172340"/>
                    <a:pt x="6716597" y="339247"/>
                    <a:pt x="6907056" y="522976"/>
                  </a:cubicBezTo>
                  <a:cubicBezTo>
                    <a:pt x="7097514" y="706706"/>
                    <a:pt x="7274807" y="905503"/>
                    <a:pt x="7434107" y="1119513"/>
                  </a:cubicBezTo>
                  <a:cubicBezTo>
                    <a:pt x="7593992" y="1333084"/>
                    <a:pt x="7735155" y="1562014"/>
                    <a:pt x="7856130" y="1802940"/>
                  </a:cubicBezTo>
                  <a:cubicBezTo>
                    <a:pt x="7916105" y="1923621"/>
                    <a:pt x="7970376" y="2047668"/>
                    <a:pt x="8019380" y="2174201"/>
                  </a:cubicBezTo>
                  <a:cubicBezTo>
                    <a:pt x="8031375" y="2205944"/>
                    <a:pt x="8043808" y="2237541"/>
                    <a:pt x="8054634" y="2269723"/>
                  </a:cubicBezTo>
                  <a:lnTo>
                    <a:pt x="8086962" y="2366562"/>
                  </a:lnTo>
                  <a:lnTo>
                    <a:pt x="8115633" y="2464717"/>
                  </a:lnTo>
                  <a:cubicBezTo>
                    <a:pt x="8124995" y="2497484"/>
                    <a:pt x="8132602" y="2530836"/>
                    <a:pt x="8140794" y="2563895"/>
                  </a:cubicBezTo>
                  <a:cubicBezTo>
                    <a:pt x="8203402" y="2829836"/>
                    <a:pt x="8225636" y="3105576"/>
                    <a:pt x="8218615" y="3378975"/>
                  </a:cubicBezTo>
                  <a:cubicBezTo>
                    <a:pt x="8214958" y="3515749"/>
                    <a:pt x="8200476" y="3652229"/>
                    <a:pt x="8175170" y="3786370"/>
                  </a:cubicBezTo>
                  <a:cubicBezTo>
                    <a:pt x="8149716" y="3920510"/>
                    <a:pt x="8114462" y="4052163"/>
                    <a:pt x="8073943" y="4180891"/>
                  </a:cubicBezTo>
                  <a:cubicBezTo>
                    <a:pt x="8033570" y="4309911"/>
                    <a:pt x="7990270" y="4435421"/>
                    <a:pt x="7939071" y="4562246"/>
                  </a:cubicBezTo>
                  <a:cubicBezTo>
                    <a:pt x="7913472" y="4625587"/>
                    <a:pt x="7885678" y="4688926"/>
                    <a:pt x="7854229" y="4751828"/>
                  </a:cubicBezTo>
                  <a:cubicBezTo>
                    <a:pt x="7822193" y="4814437"/>
                    <a:pt x="7786792" y="4876752"/>
                    <a:pt x="7745102" y="4936435"/>
                  </a:cubicBezTo>
                  <a:cubicBezTo>
                    <a:pt x="7703998" y="4996411"/>
                    <a:pt x="7657040" y="5053899"/>
                    <a:pt x="7605403" y="5106852"/>
                  </a:cubicBezTo>
                  <a:cubicBezTo>
                    <a:pt x="7579512" y="5133183"/>
                    <a:pt x="7552596" y="5158489"/>
                    <a:pt x="7524949" y="5182481"/>
                  </a:cubicBezTo>
                  <a:cubicBezTo>
                    <a:pt x="7497301" y="5206323"/>
                    <a:pt x="7468776" y="5228704"/>
                    <a:pt x="7440106" y="5250208"/>
                  </a:cubicBezTo>
                  <a:cubicBezTo>
                    <a:pt x="7324836" y="5335930"/>
                    <a:pt x="7208103" y="5400146"/>
                    <a:pt x="7101758" y="5463633"/>
                  </a:cubicBezTo>
                  <a:cubicBezTo>
                    <a:pt x="6994825" y="5526533"/>
                    <a:pt x="6896230" y="5588996"/>
                    <a:pt x="6804366" y="5657895"/>
                  </a:cubicBezTo>
                  <a:cubicBezTo>
                    <a:pt x="6758141" y="5691978"/>
                    <a:pt x="6713965" y="5728110"/>
                    <a:pt x="6671103" y="5765704"/>
                  </a:cubicBezTo>
                  <a:cubicBezTo>
                    <a:pt x="6627952" y="5802860"/>
                    <a:pt x="6586408" y="5842209"/>
                    <a:pt x="6545887" y="5882583"/>
                  </a:cubicBezTo>
                  <a:cubicBezTo>
                    <a:pt x="6525407" y="5903062"/>
                    <a:pt x="6506245" y="5923103"/>
                    <a:pt x="6485473" y="5945046"/>
                  </a:cubicBezTo>
                  <a:lnTo>
                    <a:pt x="6423303" y="6011604"/>
                  </a:lnTo>
                  <a:lnTo>
                    <a:pt x="6298672" y="6146768"/>
                  </a:lnTo>
                  <a:cubicBezTo>
                    <a:pt x="6214853" y="6237315"/>
                    <a:pt x="6128400" y="6327572"/>
                    <a:pt x="6040923" y="6418997"/>
                  </a:cubicBezTo>
                  <a:cubicBezTo>
                    <a:pt x="5997186" y="6464637"/>
                    <a:pt x="5952569" y="6510130"/>
                    <a:pt x="5907662" y="6555769"/>
                  </a:cubicBezTo>
                  <a:cubicBezTo>
                    <a:pt x="5862460" y="6601118"/>
                    <a:pt x="5816528" y="6646172"/>
                    <a:pt x="5769864" y="6691081"/>
                  </a:cubicBezTo>
                  <a:lnTo>
                    <a:pt x="5581270" y="6858000"/>
                  </a:lnTo>
                  <a:lnTo>
                    <a:pt x="5057635" y="6858000"/>
                  </a:lnTo>
                  <a:lnTo>
                    <a:pt x="5112401" y="6812805"/>
                  </a:lnTo>
                  <a:cubicBezTo>
                    <a:pt x="5156505" y="6773364"/>
                    <a:pt x="5199439" y="6732113"/>
                    <a:pt x="5241495" y="6689617"/>
                  </a:cubicBezTo>
                  <a:cubicBezTo>
                    <a:pt x="5325753" y="6604628"/>
                    <a:pt x="5405916" y="6513934"/>
                    <a:pt x="5485639" y="6421192"/>
                  </a:cubicBezTo>
                  <a:cubicBezTo>
                    <a:pt x="5525427" y="6374674"/>
                    <a:pt x="5564631" y="6327425"/>
                    <a:pt x="5603981" y="6279592"/>
                  </a:cubicBezTo>
                  <a:lnTo>
                    <a:pt x="5722615" y="6135503"/>
                  </a:lnTo>
                  <a:cubicBezTo>
                    <a:pt x="5802339" y="6038957"/>
                    <a:pt x="5882062" y="5940510"/>
                    <a:pt x="5967636" y="5845135"/>
                  </a:cubicBezTo>
                  <a:cubicBezTo>
                    <a:pt x="6010496" y="5797446"/>
                    <a:pt x="6054381" y="5750345"/>
                    <a:pt x="6099583" y="5703828"/>
                  </a:cubicBezTo>
                  <a:lnTo>
                    <a:pt x="6168189" y="5634490"/>
                  </a:lnTo>
                  <a:cubicBezTo>
                    <a:pt x="6191300" y="5611524"/>
                    <a:pt x="6216754" y="5587094"/>
                    <a:pt x="6241769" y="5564129"/>
                  </a:cubicBezTo>
                  <a:cubicBezTo>
                    <a:pt x="6342117" y="5470948"/>
                    <a:pt x="6452414" y="5386688"/>
                    <a:pt x="6567684" y="5312962"/>
                  </a:cubicBezTo>
                  <a:cubicBezTo>
                    <a:pt x="6682806" y="5238945"/>
                    <a:pt x="6803635" y="5177360"/>
                    <a:pt x="6918466" y="5121628"/>
                  </a:cubicBezTo>
                  <a:cubicBezTo>
                    <a:pt x="6975808" y="5093833"/>
                    <a:pt x="7031688" y="5067211"/>
                    <a:pt x="7084202" y="5039856"/>
                  </a:cubicBezTo>
                  <a:cubicBezTo>
                    <a:pt x="7136864" y="5012793"/>
                    <a:pt x="7186453" y="4985439"/>
                    <a:pt x="7231508" y="4955159"/>
                  </a:cubicBezTo>
                  <a:cubicBezTo>
                    <a:pt x="7322202" y="4895476"/>
                    <a:pt x="7395635" y="4824530"/>
                    <a:pt x="7455757" y="4736907"/>
                  </a:cubicBezTo>
                  <a:cubicBezTo>
                    <a:pt x="7515440" y="4649431"/>
                    <a:pt x="7562543" y="4547326"/>
                    <a:pt x="7597796" y="4437761"/>
                  </a:cubicBezTo>
                  <a:cubicBezTo>
                    <a:pt x="7632758" y="4328343"/>
                    <a:pt x="7655139" y="4210293"/>
                    <a:pt x="7667720" y="4093562"/>
                  </a:cubicBezTo>
                  <a:cubicBezTo>
                    <a:pt x="7679860" y="3976389"/>
                    <a:pt x="7682494" y="3858925"/>
                    <a:pt x="7680008" y="3742632"/>
                  </a:cubicBezTo>
                  <a:cubicBezTo>
                    <a:pt x="7676350" y="3626192"/>
                    <a:pt x="7668451" y="3510776"/>
                    <a:pt x="7657188" y="3396237"/>
                  </a:cubicBezTo>
                  <a:cubicBezTo>
                    <a:pt x="7645923" y="3281699"/>
                    <a:pt x="7628808" y="3167745"/>
                    <a:pt x="7604818" y="3055255"/>
                  </a:cubicBezTo>
                  <a:cubicBezTo>
                    <a:pt x="7581120" y="2942618"/>
                    <a:pt x="7552888" y="2831298"/>
                    <a:pt x="7522900" y="2720270"/>
                  </a:cubicBezTo>
                  <a:cubicBezTo>
                    <a:pt x="7462926" y="2498361"/>
                    <a:pt x="7392418" y="2277038"/>
                    <a:pt x="7299968" y="2062442"/>
                  </a:cubicBezTo>
                  <a:cubicBezTo>
                    <a:pt x="7207518" y="1847847"/>
                    <a:pt x="7097514" y="1639104"/>
                    <a:pt x="6971566" y="1438698"/>
                  </a:cubicBezTo>
                  <a:cubicBezTo>
                    <a:pt x="6908226" y="1338642"/>
                    <a:pt x="6841668" y="1240340"/>
                    <a:pt x="6771307" y="1144380"/>
                  </a:cubicBezTo>
                  <a:cubicBezTo>
                    <a:pt x="6700945" y="1048419"/>
                    <a:pt x="6625903" y="955677"/>
                    <a:pt x="6547935" y="865129"/>
                  </a:cubicBezTo>
                  <a:cubicBezTo>
                    <a:pt x="6392438" y="683740"/>
                    <a:pt x="6221873" y="514199"/>
                    <a:pt x="6037997" y="359872"/>
                  </a:cubicBezTo>
                  <a:cubicBezTo>
                    <a:pt x="5900420" y="243689"/>
                    <a:pt x="5754861" y="136638"/>
                    <a:pt x="5602369" y="40572"/>
                  </a:cubicBezTo>
                  <a:close/>
                  <a:moveTo>
                    <a:pt x="1689206" y="0"/>
                  </a:moveTo>
                  <a:lnTo>
                    <a:pt x="2580244" y="0"/>
                  </a:lnTo>
                  <a:lnTo>
                    <a:pt x="2556490" y="13997"/>
                  </a:lnTo>
                  <a:cubicBezTo>
                    <a:pt x="2405637" y="107875"/>
                    <a:pt x="2262108" y="212018"/>
                    <a:pt x="2125407" y="323156"/>
                  </a:cubicBezTo>
                  <a:cubicBezTo>
                    <a:pt x="2033982" y="397174"/>
                    <a:pt x="1946944" y="475874"/>
                    <a:pt x="1859322" y="553842"/>
                  </a:cubicBezTo>
                  <a:cubicBezTo>
                    <a:pt x="1771699" y="631664"/>
                    <a:pt x="1686271" y="712557"/>
                    <a:pt x="1607425" y="799741"/>
                  </a:cubicBezTo>
                  <a:cubicBezTo>
                    <a:pt x="1289847" y="1146281"/>
                    <a:pt x="1036342" y="1551627"/>
                    <a:pt x="861829" y="1987400"/>
                  </a:cubicBezTo>
                  <a:cubicBezTo>
                    <a:pt x="774499" y="2205213"/>
                    <a:pt x="707062" y="2430780"/>
                    <a:pt x="661422" y="2660149"/>
                  </a:cubicBezTo>
                  <a:cubicBezTo>
                    <a:pt x="638750" y="2774834"/>
                    <a:pt x="621196" y="2890541"/>
                    <a:pt x="608323" y="3006544"/>
                  </a:cubicBezTo>
                  <a:cubicBezTo>
                    <a:pt x="595888" y="3122545"/>
                    <a:pt x="587990" y="3239131"/>
                    <a:pt x="584625" y="3355571"/>
                  </a:cubicBezTo>
                  <a:cubicBezTo>
                    <a:pt x="581699" y="3472156"/>
                    <a:pt x="582578" y="3588890"/>
                    <a:pt x="589891" y="3705330"/>
                  </a:cubicBezTo>
                  <a:cubicBezTo>
                    <a:pt x="595742" y="3821770"/>
                    <a:pt x="607591" y="3937917"/>
                    <a:pt x="623389" y="4053626"/>
                  </a:cubicBezTo>
                  <a:cubicBezTo>
                    <a:pt x="655864" y="4284896"/>
                    <a:pt x="709988" y="4513828"/>
                    <a:pt x="787078" y="4735736"/>
                  </a:cubicBezTo>
                  <a:cubicBezTo>
                    <a:pt x="864023" y="4957499"/>
                    <a:pt x="962324" y="5172825"/>
                    <a:pt x="1081251" y="5376742"/>
                  </a:cubicBezTo>
                  <a:cubicBezTo>
                    <a:pt x="1140934" y="5478553"/>
                    <a:pt x="1205152" y="5578172"/>
                    <a:pt x="1274196" y="5674278"/>
                  </a:cubicBezTo>
                  <a:cubicBezTo>
                    <a:pt x="1308571" y="5722552"/>
                    <a:pt x="1344557" y="5769654"/>
                    <a:pt x="1381274" y="5816170"/>
                  </a:cubicBezTo>
                  <a:cubicBezTo>
                    <a:pt x="1418575" y="5862543"/>
                    <a:pt x="1456608" y="5908622"/>
                    <a:pt x="1495959" y="5953677"/>
                  </a:cubicBezTo>
                  <a:cubicBezTo>
                    <a:pt x="1652919" y="6133894"/>
                    <a:pt x="1826555" y="6300071"/>
                    <a:pt x="2013356" y="6450448"/>
                  </a:cubicBezTo>
                  <a:cubicBezTo>
                    <a:pt x="2037053" y="6468879"/>
                    <a:pt x="2060020" y="6488188"/>
                    <a:pt x="2083865" y="6506327"/>
                  </a:cubicBezTo>
                  <a:lnTo>
                    <a:pt x="2155688" y="6560744"/>
                  </a:lnTo>
                  <a:lnTo>
                    <a:pt x="2228537" y="6613844"/>
                  </a:lnTo>
                  <a:lnTo>
                    <a:pt x="2302700" y="6665190"/>
                  </a:lnTo>
                  <a:cubicBezTo>
                    <a:pt x="2402465" y="6732186"/>
                    <a:pt x="2505008" y="6795525"/>
                    <a:pt x="2610915" y="6853454"/>
                  </a:cubicBezTo>
                  <a:lnTo>
                    <a:pt x="2619731" y="6858000"/>
                  </a:lnTo>
                  <a:lnTo>
                    <a:pt x="1931408" y="6858000"/>
                  </a:lnTo>
                  <a:lnTo>
                    <a:pt x="1782231" y="6759101"/>
                  </a:lnTo>
                  <a:cubicBezTo>
                    <a:pt x="1566612" y="6607846"/>
                    <a:pt x="1365329" y="6435527"/>
                    <a:pt x="1179844" y="6247262"/>
                  </a:cubicBezTo>
                  <a:cubicBezTo>
                    <a:pt x="994506" y="6059437"/>
                    <a:pt x="824235" y="5851280"/>
                    <a:pt x="677221" y="5628784"/>
                  </a:cubicBezTo>
                  <a:cubicBezTo>
                    <a:pt x="530062" y="5405851"/>
                    <a:pt x="404700" y="5167998"/>
                    <a:pt x="302740" y="4919612"/>
                  </a:cubicBezTo>
                  <a:cubicBezTo>
                    <a:pt x="200636" y="4671373"/>
                    <a:pt x="123692" y="4412162"/>
                    <a:pt x="71615" y="4147685"/>
                  </a:cubicBezTo>
                  <a:cubicBezTo>
                    <a:pt x="45285" y="4015446"/>
                    <a:pt x="26854" y="3881599"/>
                    <a:pt x="14420" y="3747313"/>
                  </a:cubicBezTo>
                  <a:cubicBezTo>
                    <a:pt x="3595" y="3612880"/>
                    <a:pt x="-2256" y="3477862"/>
                    <a:pt x="815" y="3342991"/>
                  </a:cubicBezTo>
                  <a:cubicBezTo>
                    <a:pt x="3156" y="3208119"/>
                    <a:pt x="12811" y="3073394"/>
                    <a:pt x="29340" y="2939692"/>
                  </a:cubicBezTo>
                  <a:cubicBezTo>
                    <a:pt x="45578" y="2805845"/>
                    <a:pt x="68690" y="2673022"/>
                    <a:pt x="97946" y="2541660"/>
                  </a:cubicBezTo>
                  <a:cubicBezTo>
                    <a:pt x="156167" y="2278939"/>
                    <a:pt x="237791" y="2021777"/>
                    <a:pt x="341358" y="1774268"/>
                  </a:cubicBezTo>
                  <a:cubicBezTo>
                    <a:pt x="548640" y="1279252"/>
                    <a:pt x="844567" y="822415"/>
                    <a:pt x="1212758" y="432721"/>
                  </a:cubicBezTo>
                  <a:cubicBezTo>
                    <a:pt x="1305208" y="335736"/>
                    <a:pt x="1399705" y="240506"/>
                    <a:pt x="1499908" y="150982"/>
                  </a:cubicBezTo>
                  <a:cubicBezTo>
                    <a:pt x="1550010" y="106294"/>
                    <a:pt x="1602232" y="64018"/>
                    <a:pt x="1655863" y="2359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4" name="Freeform: Shape 13">
              <a:extLst>
                <a:ext uri="{FF2B5EF4-FFF2-40B4-BE49-F238E27FC236}">
                  <a16:creationId xmlns:a16="http://schemas.microsoft.com/office/drawing/2014/main" id="{EC2EF310-93E6-4F72-B482-07BF5CFBB0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65807" y="-3810"/>
              <a:ext cx="8870393" cy="6858000"/>
            </a:xfrm>
            <a:custGeom>
              <a:avLst/>
              <a:gdLst>
                <a:gd name="connsiteX0" fmla="*/ 6200652 w 8899328"/>
                <a:gd name="connsiteY0" fmla="*/ 0 h 6858000"/>
                <a:gd name="connsiteX1" fmla="*/ 7036991 w 8899328"/>
                <a:gd name="connsiteY1" fmla="*/ 0 h 6858000"/>
                <a:gd name="connsiteX2" fmla="*/ 7111956 w 8899328"/>
                <a:gd name="connsiteY2" fmla="*/ 52444 h 6858000"/>
                <a:gd name="connsiteX3" fmla="*/ 8899328 w 8899328"/>
                <a:gd name="connsiteY3" fmla="*/ 3560285 h 6858000"/>
                <a:gd name="connsiteX4" fmla="*/ 7441506 w 8899328"/>
                <a:gd name="connsiteY4" fmla="*/ 6800585 h 6858000"/>
                <a:gd name="connsiteX5" fmla="*/ 7374130 w 8899328"/>
                <a:gd name="connsiteY5" fmla="*/ 6858000 h 6858000"/>
                <a:gd name="connsiteX6" fmla="*/ 5835221 w 8899328"/>
                <a:gd name="connsiteY6" fmla="*/ 6858000 h 6858000"/>
                <a:gd name="connsiteX7" fmla="*/ 5891385 w 8899328"/>
                <a:gd name="connsiteY7" fmla="*/ 6810175 h 6858000"/>
                <a:gd name="connsiteX8" fmla="*/ 6032854 w 8899328"/>
                <a:gd name="connsiteY8" fmla="*/ 6677494 h 6858000"/>
                <a:gd name="connsiteX9" fmla="*/ 6170584 w 8899328"/>
                <a:gd name="connsiteY9" fmla="*/ 6539762 h 6858000"/>
                <a:gd name="connsiteX10" fmla="*/ 6305296 w 8899328"/>
                <a:gd name="connsiteY10" fmla="*/ 6398150 h 6858000"/>
                <a:gd name="connsiteX11" fmla="*/ 6572709 w 8899328"/>
                <a:gd name="connsiteY11" fmla="*/ 6110468 h 6858000"/>
                <a:gd name="connsiteX12" fmla="*/ 6707707 w 8899328"/>
                <a:gd name="connsiteY12" fmla="*/ 5966410 h 6858000"/>
                <a:gd name="connsiteX13" fmla="*/ 6846876 w 8899328"/>
                <a:gd name="connsiteY13" fmla="*/ 5823934 h 6858000"/>
                <a:gd name="connsiteX14" fmla="*/ 7497863 w 8899328"/>
                <a:gd name="connsiteY14" fmla="*/ 5348633 h 6858000"/>
                <a:gd name="connsiteX15" fmla="*/ 7825226 w 8899328"/>
                <a:gd name="connsiteY15" fmla="*/ 5147788 h 6858000"/>
                <a:gd name="connsiteX16" fmla="*/ 8071216 w 8899328"/>
                <a:gd name="connsiteY16" fmla="*/ 4893890 h 6858000"/>
                <a:gd name="connsiteX17" fmla="*/ 8224043 w 8899328"/>
                <a:gd name="connsiteY17" fmla="*/ 4570985 h 6858000"/>
                <a:gd name="connsiteX18" fmla="*/ 8315049 w 8899328"/>
                <a:gd name="connsiteY18" fmla="*/ 4212279 h 6858000"/>
                <a:gd name="connsiteX19" fmla="*/ 8330721 w 8899328"/>
                <a:gd name="connsiteY19" fmla="*/ 4120699 h 6858000"/>
                <a:gd name="connsiteX20" fmla="*/ 8343947 w 8899328"/>
                <a:gd name="connsiteY20" fmla="*/ 4028973 h 6858000"/>
                <a:gd name="connsiteX21" fmla="*/ 8353867 w 8899328"/>
                <a:gd name="connsiteY21" fmla="*/ 3936961 h 6858000"/>
                <a:gd name="connsiteX22" fmla="*/ 8361055 w 8899328"/>
                <a:gd name="connsiteY22" fmla="*/ 3844661 h 6858000"/>
                <a:gd name="connsiteX23" fmla="*/ 8365083 w 8899328"/>
                <a:gd name="connsiteY23" fmla="*/ 3475748 h 6858000"/>
                <a:gd name="connsiteX24" fmla="*/ 8359475 w 8899328"/>
                <a:gd name="connsiteY24" fmla="*/ 3383736 h 6858000"/>
                <a:gd name="connsiteX25" fmla="*/ 8350992 w 8899328"/>
                <a:gd name="connsiteY25" fmla="*/ 3292012 h 6858000"/>
                <a:gd name="connsiteX26" fmla="*/ 8340497 w 8899328"/>
                <a:gd name="connsiteY26" fmla="*/ 3200431 h 6858000"/>
                <a:gd name="connsiteX27" fmla="*/ 8327557 w 8899328"/>
                <a:gd name="connsiteY27" fmla="*/ 3109137 h 6858000"/>
                <a:gd name="connsiteX28" fmla="*/ 8252222 w 8899328"/>
                <a:gd name="connsiteY28" fmla="*/ 2747843 h 6858000"/>
                <a:gd name="connsiteX29" fmla="*/ 7998038 w 8899328"/>
                <a:gd name="connsiteY29" fmla="*/ 2051137 h 6858000"/>
                <a:gd name="connsiteX30" fmla="*/ 7825803 w 8899328"/>
                <a:gd name="connsiteY30" fmla="*/ 1719174 h 6858000"/>
                <a:gd name="connsiteX31" fmla="*/ 7627401 w 8899328"/>
                <a:gd name="connsiteY31" fmla="*/ 1399431 h 6858000"/>
                <a:gd name="connsiteX32" fmla="*/ 7404557 w 8899328"/>
                <a:gd name="connsiteY32" fmla="*/ 1093490 h 6858000"/>
                <a:gd name="connsiteX33" fmla="*/ 7157849 w 8899328"/>
                <a:gd name="connsiteY33" fmla="*/ 803362 h 6858000"/>
                <a:gd name="connsiteX34" fmla="*/ 6889001 w 8899328"/>
                <a:gd name="connsiteY34" fmla="*/ 530489 h 6858000"/>
                <a:gd name="connsiteX35" fmla="*/ 6597149 w 8899328"/>
                <a:gd name="connsiteY35" fmla="*/ 279180 h 6858000"/>
                <a:gd name="connsiteX36" fmla="*/ 6283731 w 8899328"/>
                <a:gd name="connsiteY36" fmla="*/ 51736 h 6858000"/>
                <a:gd name="connsiteX37" fmla="*/ 1862338 w 8899328"/>
                <a:gd name="connsiteY37" fmla="*/ 0 h 6858000"/>
                <a:gd name="connsiteX38" fmla="*/ 2555184 w 8899328"/>
                <a:gd name="connsiteY38" fmla="*/ 0 h 6858000"/>
                <a:gd name="connsiteX39" fmla="*/ 2420890 w 8899328"/>
                <a:gd name="connsiteY39" fmla="*/ 86030 h 6858000"/>
                <a:gd name="connsiteX40" fmla="*/ 1703381 w 8899328"/>
                <a:gd name="connsiteY40" fmla="*/ 715375 h 6858000"/>
                <a:gd name="connsiteX41" fmla="*/ 923719 w 8899328"/>
                <a:gd name="connsiteY41" fmla="*/ 1986010 h 6858000"/>
                <a:gd name="connsiteX42" fmla="*/ 717122 w 8899328"/>
                <a:gd name="connsiteY42" fmla="*/ 2694936 h 6858000"/>
                <a:gd name="connsiteX43" fmla="*/ 646244 w 8899328"/>
                <a:gd name="connsiteY43" fmla="*/ 3427730 h 6858000"/>
                <a:gd name="connsiteX44" fmla="*/ 707346 w 8899328"/>
                <a:gd name="connsiteY44" fmla="*/ 4160522 h 6858000"/>
                <a:gd name="connsiteX45" fmla="*/ 902872 w 8899328"/>
                <a:gd name="connsiteY45" fmla="*/ 4869880 h 6858000"/>
                <a:gd name="connsiteX46" fmla="*/ 1677359 w 8899328"/>
                <a:gd name="connsiteY46" fmla="*/ 6124701 h 6858000"/>
                <a:gd name="connsiteX47" fmla="*/ 2547624 w 8899328"/>
                <a:gd name="connsiteY47" fmla="*/ 6829930 h 6858000"/>
                <a:gd name="connsiteX48" fmla="*/ 2596857 w 8899328"/>
                <a:gd name="connsiteY48" fmla="*/ 6858000 h 6858000"/>
                <a:gd name="connsiteX49" fmla="*/ 1525198 w 8899328"/>
                <a:gd name="connsiteY49" fmla="*/ 6858000 h 6858000"/>
                <a:gd name="connsiteX50" fmla="*/ 1457823 w 8899328"/>
                <a:gd name="connsiteY50" fmla="*/ 6800585 h 6858000"/>
                <a:gd name="connsiteX51" fmla="*/ 0 w 8899328"/>
                <a:gd name="connsiteY51" fmla="*/ 3560285 h 6858000"/>
                <a:gd name="connsiteX52" fmla="*/ 1787372 w 8899328"/>
                <a:gd name="connsiteY52" fmla="*/ 5244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8899328" h="6858000">
                  <a:moveTo>
                    <a:pt x="6200652" y="0"/>
                  </a:moveTo>
                  <a:lnTo>
                    <a:pt x="7036991" y="0"/>
                  </a:lnTo>
                  <a:lnTo>
                    <a:pt x="7111956" y="52444"/>
                  </a:lnTo>
                  <a:cubicBezTo>
                    <a:pt x="8196995" y="850732"/>
                    <a:pt x="8899328" y="2124819"/>
                    <a:pt x="8899328" y="3560285"/>
                  </a:cubicBezTo>
                  <a:cubicBezTo>
                    <a:pt x="8899328" y="4844649"/>
                    <a:pt x="8337073" y="5999820"/>
                    <a:pt x="7441506" y="6800585"/>
                  </a:cubicBezTo>
                  <a:lnTo>
                    <a:pt x="7374130" y="6858000"/>
                  </a:lnTo>
                  <a:lnTo>
                    <a:pt x="5835221" y="6858000"/>
                  </a:lnTo>
                  <a:lnTo>
                    <a:pt x="5891385" y="6810175"/>
                  </a:lnTo>
                  <a:cubicBezTo>
                    <a:pt x="5939440" y="6767098"/>
                    <a:pt x="5986561" y="6722781"/>
                    <a:pt x="6032854" y="6677494"/>
                  </a:cubicBezTo>
                  <a:cubicBezTo>
                    <a:pt x="6079290" y="6632350"/>
                    <a:pt x="6125297" y="6586487"/>
                    <a:pt x="6170584" y="6539762"/>
                  </a:cubicBezTo>
                  <a:cubicBezTo>
                    <a:pt x="6215872" y="6493038"/>
                    <a:pt x="6260585" y="6445738"/>
                    <a:pt x="6305296" y="6398150"/>
                  </a:cubicBezTo>
                  <a:cubicBezTo>
                    <a:pt x="6394865" y="6303119"/>
                    <a:pt x="6483283" y="6206649"/>
                    <a:pt x="6572709" y="6110468"/>
                  </a:cubicBezTo>
                  <a:lnTo>
                    <a:pt x="6707707" y="5966410"/>
                  </a:lnTo>
                  <a:cubicBezTo>
                    <a:pt x="6752995" y="5918535"/>
                    <a:pt x="6798426" y="5871090"/>
                    <a:pt x="6846876" y="5823934"/>
                  </a:cubicBezTo>
                  <a:cubicBezTo>
                    <a:pt x="7037227" y="5634303"/>
                    <a:pt x="7265821" y="5478169"/>
                    <a:pt x="7497863" y="5348633"/>
                  </a:cubicBezTo>
                  <a:cubicBezTo>
                    <a:pt x="7612735" y="5282499"/>
                    <a:pt x="7726745" y="5220534"/>
                    <a:pt x="7825226" y="5147788"/>
                  </a:cubicBezTo>
                  <a:cubicBezTo>
                    <a:pt x="7924139" y="5075471"/>
                    <a:pt x="8006807" y="4992085"/>
                    <a:pt x="8071216" y="4893890"/>
                  </a:cubicBezTo>
                  <a:cubicBezTo>
                    <a:pt x="8136631" y="4796702"/>
                    <a:pt x="8185081" y="4686430"/>
                    <a:pt x="8224043" y="4570985"/>
                  </a:cubicBezTo>
                  <a:cubicBezTo>
                    <a:pt x="8263005" y="4455537"/>
                    <a:pt x="8292046" y="4334053"/>
                    <a:pt x="8315049" y="4212279"/>
                  </a:cubicBezTo>
                  <a:cubicBezTo>
                    <a:pt x="8320225" y="4181657"/>
                    <a:pt x="8326407" y="4151321"/>
                    <a:pt x="8330721" y="4120699"/>
                  </a:cubicBezTo>
                  <a:lnTo>
                    <a:pt x="8343947" y="4028973"/>
                  </a:lnTo>
                  <a:lnTo>
                    <a:pt x="8353867" y="3936961"/>
                  </a:lnTo>
                  <a:cubicBezTo>
                    <a:pt x="8357605" y="3906338"/>
                    <a:pt x="8358468" y="3875427"/>
                    <a:pt x="8361055" y="3844661"/>
                  </a:cubicBezTo>
                  <a:cubicBezTo>
                    <a:pt x="8369825" y="3721738"/>
                    <a:pt x="8369969" y="3598527"/>
                    <a:pt x="8365083" y="3475748"/>
                  </a:cubicBezTo>
                  <a:lnTo>
                    <a:pt x="8359475" y="3383736"/>
                  </a:lnTo>
                  <a:cubicBezTo>
                    <a:pt x="8357031" y="3353114"/>
                    <a:pt x="8353723" y="3322634"/>
                    <a:pt x="8350992" y="3292012"/>
                  </a:cubicBezTo>
                  <a:cubicBezTo>
                    <a:pt x="8348549" y="3261388"/>
                    <a:pt x="8343947" y="3230909"/>
                    <a:pt x="8340497" y="3200431"/>
                  </a:cubicBezTo>
                  <a:cubicBezTo>
                    <a:pt x="8337333" y="3169807"/>
                    <a:pt x="8332301" y="3139471"/>
                    <a:pt x="8327557" y="3109137"/>
                  </a:cubicBezTo>
                  <a:cubicBezTo>
                    <a:pt x="8308293" y="2987651"/>
                    <a:pt x="8283133" y="2867173"/>
                    <a:pt x="8252222" y="2747843"/>
                  </a:cubicBezTo>
                  <a:cubicBezTo>
                    <a:pt x="8188963" y="2509618"/>
                    <a:pt x="8103565" y="2276424"/>
                    <a:pt x="7998038" y="2051137"/>
                  </a:cubicBezTo>
                  <a:cubicBezTo>
                    <a:pt x="7945131" y="1938709"/>
                    <a:pt x="7887767" y="1827864"/>
                    <a:pt x="7825803" y="1719174"/>
                  </a:cubicBezTo>
                  <a:cubicBezTo>
                    <a:pt x="7764413" y="1610196"/>
                    <a:pt x="7697704" y="1503807"/>
                    <a:pt x="7627401" y="1399431"/>
                  </a:cubicBezTo>
                  <a:cubicBezTo>
                    <a:pt x="7557241" y="1295054"/>
                    <a:pt x="7482337" y="1193408"/>
                    <a:pt x="7404557" y="1093490"/>
                  </a:cubicBezTo>
                  <a:cubicBezTo>
                    <a:pt x="7326203" y="994145"/>
                    <a:pt x="7243824" y="897388"/>
                    <a:pt x="7157849" y="803362"/>
                  </a:cubicBezTo>
                  <a:cubicBezTo>
                    <a:pt x="7071731" y="709624"/>
                    <a:pt x="6982739" y="617755"/>
                    <a:pt x="6889001" y="530489"/>
                  </a:cubicBezTo>
                  <a:cubicBezTo>
                    <a:pt x="6795407" y="443077"/>
                    <a:pt x="6698076" y="359115"/>
                    <a:pt x="6597149" y="279180"/>
                  </a:cubicBezTo>
                  <a:cubicBezTo>
                    <a:pt x="6496223" y="199244"/>
                    <a:pt x="6391846" y="122902"/>
                    <a:pt x="6283731" y="51736"/>
                  </a:cubicBezTo>
                  <a:close/>
                  <a:moveTo>
                    <a:pt x="1862338" y="0"/>
                  </a:moveTo>
                  <a:lnTo>
                    <a:pt x="2555184" y="0"/>
                  </a:lnTo>
                  <a:lnTo>
                    <a:pt x="2420890" y="86030"/>
                  </a:lnTo>
                  <a:cubicBezTo>
                    <a:pt x="2154693" y="266478"/>
                    <a:pt x="1913733" y="479863"/>
                    <a:pt x="1703381" y="715375"/>
                  </a:cubicBezTo>
                  <a:cubicBezTo>
                    <a:pt x="1365810" y="1092339"/>
                    <a:pt x="1104149" y="1525660"/>
                    <a:pt x="923719" y="1986010"/>
                  </a:cubicBezTo>
                  <a:cubicBezTo>
                    <a:pt x="833720" y="2216041"/>
                    <a:pt x="763129" y="2453260"/>
                    <a:pt x="717122" y="2694936"/>
                  </a:cubicBezTo>
                  <a:cubicBezTo>
                    <a:pt x="671259" y="2936614"/>
                    <a:pt x="647538" y="3182027"/>
                    <a:pt x="646244" y="3427730"/>
                  </a:cubicBezTo>
                  <a:cubicBezTo>
                    <a:pt x="644376" y="3673432"/>
                    <a:pt x="665077" y="3918845"/>
                    <a:pt x="707346" y="4160522"/>
                  </a:cubicBezTo>
                  <a:cubicBezTo>
                    <a:pt x="749183" y="4402342"/>
                    <a:pt x="816035" y="4639849"/>
                    <a:pt x="902872" y="4869880"/>
                  </a:cubicBezTo>
                  <a:cubicBezTo>
                    <a:pt x="1077984" y="5329367"/>
                    <a:pt x="1339500" y="5759239"/>
                    <a:pt x="1677359" y="6124701"/>
                  </a:cubicBezTo>
                  <a:cubicBezTo>
                    <a:pt x="1930752" y="6398797"/>
                    <a:pt x="2225066" y="6636097"/>
                    <a:pt x="2547624" y="6829930"/>
                  </a:cubicBezTo>
                  <a:lnTo>
                    <a:pt x="2596857" y="6858000"/>
                  </a:lnTo>
                  <a:lnTo>
                    <a:pt x="1525198" y="6858000"/>
                  </a:lnTo>
                  <a:lnTo>
                    <a:pt x="1457823" y="6800585"/>
                  </a:lnTo>
                  <a:cubicBezTo>
                    <a:pt x="562255" y="5999820"/>
                    <a:pt x="0" y="4844649"/>
                    <a:pt x="0" y="3560285"/>
                  </a:cubicBezTo>
                  <a:cubicBezTo>
                    <a:pt x="0" y="2124819"/>
                    <a:pt x="702333" y="850732"/>
                    <a:pt x="1787372" y="52444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 useBgFill="1">
          <p:nvSpPr>
            <p:cNvPr id="15" name="Freeform: Shape 14">
              <a:extLst>
                <a:ext uri="{FF2B5EF4-FFF2-40B4-BE49-F238E27FC236}">
                  <a16:creationId xmlns:a16="http://schemas.microsoft.com/office/drawing/2014/main" id="{100AB910-B0C2-495C-AFD9-34F51C9D450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3810"/>
              <a:ext cx="12192000" cy="6858000"/>
            </a:xfrm>
            <a:custGeom>
              <a:avLst/>
              <a:gdLst>
                <a:gd name="connsiteX0" fmla="*/ 8201697 w 12192000"/>
                <a:gd name="connsiteY0" fmla="*/ 0 h 6858001"/>
                <a:gd name="connsiteX1" fmla="*/ 12192000 w 12192000"/>
                <a:gd name="connsiteY1" fmla="*/ 0 h 6858001"/>
                <a:gd name="connsiteX2" fmla="*/ 12192000 w 12192000"/>
                <a:gd name="connsiteY2" fmla="*/ 6858001 h 6858001"/>
                <a:gd name="connsiteX3" fmla="*/ 8460487 w 12192000"/>
                <a:gd name="connsiteY3" fmla="*/ 6858001 h 6858001"/>
                <a:gd name="connsiteX4" fmla="*/ 8553921 w 12192000"/>
                <a:gd name="connsiteY4" fmla="*/ 6784577 h 6858001"/>
                <a:gd name="connsiteX5" fmla="*/ 10092281 w 12192000"/>
                <a:gd name="connsiteY5" fmla="*/ 3522553 h 6858001"/>
                <a:gd name="connsiteX6" fmla="*/ 8228486 w 12192000"/>
                <a:gd name="connsiteY6" fmla="*/ 17174 h 6858001"/>
                <a:gd name="connsiteX7" fmla="*/ 0 w 12192000"/>
                <a:gd name="connsiteY7" fmla="*/ 0 h 6858001"/>
                <a:gd name="connsiteX8" fmla="*/ 3528179 w 12192000"/>
                <a:gd name="connsiteY8" fmla="*/ 0 h 6858001"/>
                <a:gd name="connsiteX9" fmla="*/ 3501391 w 12192000"/>
                <a:gd name="connsiteY9" fmla="*/ 17174 h 6858001"/>
                <a:gd name="connsiteX10" fmla="*/ 1637595 w 12192000"/>
                <a:gd name="connsiteY10" fmla="*/ 3522553 h 6858001"/>
                <a:gd name="connsiteX11" fmla="*/ 3175956 w 12192000"/>
                <a:gd name="connsiteY11" fmla="*/ 6784577 h 6858001"/>
                <a:gd name="connsiteX12" fmla="*/ 3269390 w 12192000"/>
                <a:gd name="connsiteY12" fmla="*/ 6858001 h 6858001"/>
                <a:gd name="connsiteX13" fmla="*/ 0 w 12192000"/>
                <a:gd name="connsiteY13" fmla="*/ 6858001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92000" h="6858001">
                  <a:moveTo>
                    <a:pt x="8201697" y="0"/>
                  </a:moveTo>
                  <a:lnTo>
                    <a:pt x="12192000" y="0"/>
                  </a:lnTo>
                  <a:lnTo>
                    <a:pt x="12192000" y="6858001"/>
                  </a:lnTo>
                  <a:lnTo>
                    <a:pt x="8460487" y="6858001"/>
                  </a:lnTo>
                  <a:lnTo>
                    <a:pt x="8553921" y="6784577"/>
                  </a:lnTo>
                  <a:cubicBezTo>
                    <a:pt x="9493436" y="6009220"/>
                    <a:pt x="10092281" y="4835820"/>
                    <a:pt x="10092281" y="3522553"/>
                  </a:cubicBezTo>
                  <a:cubicBezTo>
                    <a:pt x="10092281" y="2063368"/>
                    <a:pt x="9352966" y="776858"/>
                    <a:pt x="8228486" y="17174"/>
                  </a:cubicBezTo>
                  <a:close/>
                  <a:moveTo>
                    <a:pt x="0" y="0"/>
                  </a:moveTo>
                  <a:lnTo>
                    <a:pt x="3528179" y="0"/>
                  </a:lnTo>
                  <a:lnTo>
                    <a:pt x="3501391" y="17174"/>
                  </a:lnTo>
                  <a:cubicBezTo>
                    <a:pt x="2376910" y="776858"/>
                    <a:pt x="1637595" y="2063368"/>
                    <a:pt x="1637595" y="3522553"/>
                  </a:cubicBezTo>
                  <a:cubicBezTo>
                    <a:pt x="1637595" y="4835820"/>
                    <a:pt x="2236440" y="6009220"/>
                    <a:pt x="3175956" y="6784577"/>
                  </a:cubicBezTo>
                  <a:lnTo>
                    <a:pt x="3269390" y="6858001"/>
                  </a:lnTo>
                  <a:lnTo>
                    <a:pt x="0" y="685800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2526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967F3CD-B7D5-4CD4-B546-13C8A8F612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08673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9528C64-B611-4A0E-AED3-355EAA4E2D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75235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3" name="Picture 2" descr="A child running on a rope&#10;&#10;Description automatically generated">
            <a:extLst>
              <a:ext uri="{FF2B5EF4-FFF2-40B4-BE49-F238E27FC236}">
                <a16:creationId xmlns:a16="http://schemas.microsoft.com/office/drawing/2014/main" id="{DF5FD3D7-2A2F-0819-6CE9-F4A888981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0846"/>
          <a:stretch/>
        </p:blipFill>
        <p:spPr>
          <a:xfrm>
            <a:off x="967853" y="10"/>
            <a:ext cx="10256294" cy="6857990"/>
          </a:xfrm>
          <a:custGeom>
            <a:avLst/>
            <a:gdLst/>
            <a:ahLst/>
            <a:cxnLst/>
            <a:rect l="l" t="t" r="r" b="b"/>
            <a:pathLst>
              <a:path w="10256294" h="6858000">
                <a:moveTo>
                  <a:pt x="1691450" y="0"/>
                </a:moveTo>
                <a:lnTo>
                  <a:pt x="4470259" y="0"/>
                </a:lnTo>
                <a:lnTo>
                  <a:pt x="4542814" y="0"/>
                </a:lnTo>
                <a:lnTo>
                  <a:pt x="5713480" y="0"/>
                </a:lnTo>
                <a:lnTo>
                  <a:pt x="5786036" y="0"/>
                </a:lnTo>
                <a:lnTo>
                  <a:pt x="8564844" y="0"/>
                </a:lnTo>
                <a:lnTo>
                  <a:pt x="8587900" y="14997"/>
                </a:lnTo>
                <a:cubicBezTo>
                  <a:pt x="9658369" y="754641"/>
                  <a:pt x="10256294" y="2093192"/>
                  <a:pt x="10256294" y="3621656"/>
                </a:cubicBezTo>
                <a:cubicBezTo>
                  <a:pt x="10256294" y="4969131"/>
                  <a:pt x="9288413" y="5602839"/>
                  <a:pt x="8302921" y="6374814"/>
                </a:cubicBezTo>
                <a:cubicBezTo>
                  <a:pt x="8123457" y="6515397"/>
                  <a:pt x="7945637" y="6653108"/>
                  <a:pt x="7764491" y="6780599"/>
                </a:cubicBezTo>
                <a:lnTo>
                  <a:pt x="7648023" y="6858000"/>
                </a:lnTo>
                <a:lnTo>
                  <a:pt x="5786036" y="6858000"/>
                </a:lnTo>
                <a:lnTo>
                  <a:pt x="5713480" y="6858000"/>
                </a:lnTo>
                <a:lnTo>
                  <a:pt x="4542814" y="6858000"/>
                </a:lnTo>
                <a:lnTo>
                  <a:pt x="4470259" y="6858000"/>
                </a:lnTo>
                <a:lnTo>
                  <a:pt x="2608272" y="6858000"/>
                </a:lnTo>
                <a:lnTo>
                  <a:pt x="2491804" y="6780599"/>
                </a:lnTo>
                <a:cubicBezTo>
                  <a:pt x="2310658" y="6653108"/>
                  <a:pt x="2132837" y="6515397"/>
                  <a:pt x="1953374" y="6374814"/>
                </a:cubicBezTo>
                <a:cubicBezTo>
                  <a:pt x="967880" y="5602839"/>
                  <a:pt x="0" y="4969131"/>
                  <a:pt x="0" y="3621656"/>
                </a:cubicBezTo>
                <a:cubicBezTo>
                  <a:pt x="0" y="2093192"/>
                  <a:pt x="597925" y="754641"/>
                  <a:pt x="1668394" y="14997"/>
                </a:cubicBez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479A80B-8CA9-4EA1-9408-D2A7B0466B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67853" y="0"/>
            <a:ext cx="10256294" cy="6858000"/>
          </a:xfrm>
          <a:custGeom>
            <a:avLst/>
            <a:gdLst>
              <a:gd name="connsiteX0" fmla="*/ 1910015 w 10256294"/>
              <a:gd name="connsiteY0" fmla="*/ 0 h 6858000"/>
              <a:gd name="connsiteX1" fmla="*/ 1691450 w 10256294"/>
              <a:gd name="connsiteY1" fmla="*/ 0 h 6858000"/>
              <a:gd name="connsiteX2" fmla="*/ 1668394 w 10256294"/>
              <a:gd name="connsiteY2" fmla="*/ 14997 h 6858000"/>
              <a:gd name="connsiteX3" fmla="*/ 0 w 10256294"/>
              <a:gd name="connsiteY3" fmla="*/ 3621656 h 6858000"/>
              <a:gd name="connsiteX4" fmla="*/ 1953374 w 10256294"/>
              <a:gd name="connsiteY4" fmla="*/ 6374814 h 6858000"/>
              <a:gd name="connsiteX5" fmla="*/ 2491804 w 10256294"/>
              <a:gd name="connsiteY5" fmla="*/ 6780599 h 6858000"/>
              <a:gd name="connsiteX6" fmla="*/ 2608271 w 10256294"/>
              <a:gd name="connsiteY6" fmla="*/ 6858000 h 6858000"/>
              <a:gd name="connsiteX7" fmla="*/ 2864721 w 10256294"/>
              <a:gd name="connsiteY7" fmla="*/ 6858000 h 6858000"/>
              <a:gd name="connsiteX8" fmla="*/ 2743439 w 10256294"/>
              <a:gd name="connsiteY8" fmla="*/ 6780599 h 6858000"/>
              <a:gd name="connsiteX9" fmla="*/ 2182760 w 10256294"/>
              <a:gd name="connsiteY9" fmla="*/ 6374814 h 6858000"/>
              <a:gd name="connsiteX10" fmla="*/ 148672 w 10256294"/>
              <a:gd name="connsiteY10" fmla="*/ 3621656 h 6858000"/>
              <a:gd name="connsiteX11" fmla="*/ 1886006 w 10256294"/>
              <a:gd name="connsiteY11" fmla="*/ 14997 h 6858000"/>
              <a:gd name="connsiteX12" fmla="*/ 8564844 w 10256294"/>
              <a:gd name="connsiteY12" fmla="*/ 0 h 6858000"/>
              <a:gd name="connsiteX13" fmla="*/ 8346278 w 10256294"/>
              <a:gd name="connsiteY13" fmla="*/ 0 h 6858000"/>
              <a:gd name="connsiteX14" fmla="*/ 8370288 w 10256294"/>
              <a:gd name="connsiteY14" fmla="*/ 14997 h 6858000"/>
              <a:gd name="connsiteX15" fmla="*/ 10107622 w 10256294"/>
              <a:gd name="connsiteY15" fmla="*/ 3621656 h 6858000"/>
              <a:gd name="connsiteX16" fmla="*/ 8073532 w 10256294"/>
              <a:gd name="connsiteY16" fmla="*/ 6374814 h 6858000"/>
              <a:gd name="connsiteX17" fmla="*/ 7512854 w 10256294"/>
              <a:gd name="connsiteY17" fmla="*/ 6780599 h 6858000"/>
              <a:gd name="connsiteX18" fmla="*/ 7391575 w 10256294"/>
              <a:gd name="connsiteY18" fmla="*/ 6858000 h 6858000"/>
              <a:gd name="connsiteX19" fmla="*/ 7648023 w 10256294"/>
              <a:gd name="connsiteY19" fmla="*/ 6858000 h 6858000"/>
              <a:gd name="connsiteX20" fmla="*/ 7764490 w 10256294"/>
              <a:gd name="connsiteY20" fmla="*/ 6780599 h 6858000"/>
              <a:gd name="connsiteX21" fmla="*/ 8302920 w 10256294"/>
              <a:gd name="connsiteY21" fmla="*/ 6374814 h 6858000"/>
              <a:gd name="connsiteX22" fmla="*/ 10256294 w 10256294"/>
              <a:gd name="connsiteY22" fmla="*/ 3621656 h 6858000"/>
              <a:gd name="connsiteX23" fmla="*/ 8587900 w 10256294"/>
              <a:gd name="connsiteY23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256294" h="6858000">
                <a:moveTo>
                  <a:pt x="1910015" y="0"/>
                </a:moveTo>
                <a:lnTo>
                  <a:pt x="1691450" y="0"/>
                </a:lnTo>
                <a:lnTo>
                  <a:pt x="1668394" y="14997"/>
                </a:lnTo>
                <a:cubicBezTo>
                  <a:pt x="597925" y="754641"/>
                  <a:pt x="0" y="2093192"/>
                  <a:pt x="0" y="3621656"/>
                </a:cubicBezTo>
                <a:cubicBezTo>
                  <a:pt x="0" y="4969131"/>
                  <a:pt x="967880" y="5602839"/>
                  <a:pt x="1953374" y="6374814"/>
                </a:cubicBezTo>
                <a:cubicBezTo>
                  <a:pt x="2132836" y="6515397"/>
                  <a:pt x="2310657" y="6653108"/>
                  <a:pt x="2491804" y="6780599"/>
                </a:cubicBezTo>
                <a:lnTo>
                  <a:pt x="2608271" y="6858000"/>
                </a:lnTo>
                <a:lnTo>
                  <a:pt x="2864721" y="6858000"/>
                </a:lnTo>
                <a:lnTo>
                  <a:pt x="2743439" y="6780599"/>
                </a:lnTo>
                <a:cubicBezTo>
                  <a:pt x="2554808" y="6653108"/>
                  <a:pt x="2369639" y="6515397"/>
                  <a:pt x="2182760" y="6374814"/>
                </a:cubicBezTo>
                <a:cubicBezTo>
                  <a:pt x="1156547" y="5602839"/>
                  <a:pt x="148672" y="4969131"/>
                  <a:pt x="148672" y="3621656"/>
                </a:cubicBezTo>
                <a:cubicBezTo>
                  <a:pt x="148672" y="2093192"/>
                  <a:pt x="771304" y="754641"/>
                  <a:pt x="1886006" y="14997"/>
                </a:cubicBezTo>
                <a:close/>
                <a:moveTo>
                  <a:pt x="8564844" y="0"/>
                </a:moveTo>
                <a:lnTo>
                  <a:pt x="8346278" y="0"/>
                </a:lnTo>
                <a:lnTo>
                  <a:pt x="8370288" y="14997"/>
                </a:lnTo>
                <a:cubicBezTo>
                  <a:pt x="9484990" y="754641"/>
                  <a:pt x="10107622" y="2093192"/>
                  <a:pt x="10107622" y="3621656"/>
                </a:cubicBezTo>
                <a:cubicBezTo>
                  <a:pt x="10107622" y="4969131"/>
                  <a:pt x="9099748" y="5602839"/>
                  <a:pt x="8073532" y="6374814"/>
                </a:cubicBezTo>
                <a:cubicBezTo>
                  <a:pt x="7886654" y="6515397"/>
                  <a:pt x="7701485" y="6653108"/>
                  <a:pt x="7512854" y="6780599"/>
                </a:cubicBezTo>
                <a:lnTo>
                  <a:pt x="7391575" y="6858000"/>
                </a:lnTo>
                <a:lnTo>
                  <a:pt x="7648023" y="6858000"/>
                </a:lnTo>
                <a:lnTo>
                  <a:pt x="7764490" y="6780599"/>
                </a:lnTo>
                <a:cubicBezTo>
                  <a:pt x="7945636" y="6653108"/>
                  <a:pt x="8123457" y="6515397"/>
                  <a:pt x="8302920" y="6374814"/>
                </a:cubicBezTo>
                <a:cubicBezTo>
                  <a:pt x="9288414" y="5602839"/>
                  <a:pt x="10256294" y="4969131"/>
                  <a:pt x="10256294" y="3621656"/>
                </a:cubicBezTo>
                <a:cubicBezTo>
                  <a:pt x="10256294" y="2093192"/>
                  <a:pt x="9658369" y="754641"/>
                  <a:pt x="8587900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31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83A5C14-ED91-4CD1-809E-D29FF97C9A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56065185-5C34-4F86-AA96-AA4D065B0EF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01600" sx="102000" sy="102000" algn="ctr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group of people running on grass&#10;&#10;Description automatically generated">
            <a:extLst>
              <a:ext uri="{FF2B5EF4-FFF2-40B4-BE49-F238E27FC236}">
                <a16:creationId xmlns:a16="http://schemas.microsoft.com/office/drawing/2014/main" id="{A7AC2D4F-42A3-D243-9686-F36490BE32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8222"/>
          <a:stretch/>
        </p:blipFill>
        <p:spPr>
          <a:xfrm>
            <a:off x="1114426" y="10"/>
            <a:ext cx="9963149" cy="6857990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9465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F0E00C3-4613-415F-BE3A-78FBAD9061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0495175" cy="6858000"/>
          </a:xfrm>
          <a:custGeom>
            <a:avLst/>
            <a:gdLst>
              <a:gd name="connsiteX0" fmla="*/ 0 w 10495175"/>
              <a:gd name="connsiteY0" fmla="*/ 0 h 6858000"/>
              <a:gd name="connsiteX1" fmla="*/ 5289224 w 10495175"/>
              <a:gd name="connsiteY1" fmla="*/ 0 h 6858000"/>
              <a:gd name="connsiteX2" fmla="*/ 6736007 w 10495175"/>
              <a:gd name="connsiteY2" fmla="*/ 0 h 6858000"/>
              <a:gd name="connsiteX3" fmla="*/ 6998753 w 10495175"/>
              <a:gd name="connsiteY3" fmla="*/ 0 h 6858000"/>
              <a:gd name="connsiteX4" fmla="*/ 7778919 w 10495175"/>
              <a:gd name="connsiteY4" fmla="*/ 0 h 6858000"/>
              <a:gd name="connsiteX5" fmla="*/ 8872152 w 10495175"/>
              <a:gd name="connsiteY5" fmla="*/ 0 h 6858000"/>
              <a:gd name="connsiteX6" fmla="*/ 8894276 w 10495175"/>
              <a:gd name="connsiteY6" fmla="*/ 14997 h 6858000"/>
              <a:gd name="connsiteX7" fmla="*/ 10495175 w 10495175"/>
              <a:gd name="connsiteY7" fmla="*/ 3621656 h 6858000"/>
              <a:gd name="connsiteX8" fmla="*/ 8620825 w 10495175"/>
              <a:gd name="connsiteY8" fmla="*/ 6374814 h 6858000"/>
              <a:gd name="connsiteX9" fmla="*/ 8104177 w 10495175"/>
              <a:gd name="connsiteY9" fmla="*/ 6780599 h 6858000"/>
              <a:gd name="connsiteX10" fmla="*/ 7992421 w 10495175"/>
              <a:gd name="connsiteY10" fmla="*/ 6858000 h 6858000"/>
              <a:gd name="connsiteX11" fmla="*/ 7778919 w 10495175"/>
              <a:gd name="connsiteY11" fmla="*/ 6858000 h 6858000"/>
              <a:gd name="connsiteX12" fmla="*/ 6998753 w 10495175"/>
              <a:gd name="connsiteY12" fmla="*/ 6858000 h 6858000"/>
              <a:gd name="connsiteX13" fmla="*/ 6736007 w 10495175"/>
              <a:gd name="connsiteY13" fmla="*/ 6858000 h 6858000"/>
              <a:gd name="connsiteX14" fmla="*/ 5289224 w 10495175"/>
              <a:gd name="connsiteY14" fmla="*/ 6858000 h 6858000"/>
              <a:gd name="connsiteX15" fmla="*/ 0 w 10495175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495175" h="6858000">
                <a:moveTo>
                  <a:pt x="0" y="0"/>
                </a:moveTo>
                <a:lnTo>
                  <a:pt x="5289224" y="0"/>
                </a:lnTo>
                <a:lnTo>
                  <a:pt x="6736007" y="0"/>
                </a:lnTo>
                <a:lnTo>
                  <a:pt x="6998753" y="0"/>
                </a:lnTo>
                <a:lnTo>
                  <a:pt x="7778919" y="0"/>
                </a:lnTo>
                <a:lnTo>
                  <a:pt x="8872152" y="0"/>
                </a:lnTo>
                <a:lnTo>
                  <a:pt x="8894276" y="14997"/>
                </a:lnTo>
                <a:cubicBezTo>
                  <a:pt x="9921439" y="754641"/>
                  <a:pt x="10495175" y="2093192"/>
                  <a:pt x="10495175" y="3621656"/>
                </a:cubicBezTo>
                <a:cubicBezTo>
                  <a:pt x="10495175" y="4969131"/>
                  <a:pt x="9566450" y="5602839"/>
                  <a:pt x="8620825" y="6374814"/>
                </a:cubicBezTo>
                <a:cubicBezTo>
                  <a:pt x="8448622" y="6515397"/>
                  <a:pt x="8277995" y="6653108"/>
                  <a:pt x="8104177" y="6780599"/>
                </a:cubicBezTo>
                <a:lnTo>
                  <a:pt x="7992421" y="6858000"/>
                </a:lnTo>
                <a:lnTo>
                  <a:pt x="7778919" y="6858000"/>
                </a:lnTo>
                <a:lnTo>
                  <a:pt x="6998753" y="6858000"/>
                </a:lnTo>
                <a:lnTo>
                  <a:pt x="6736007" y="6858000"/>
                </a:lnTo>
                <a:lnTo>
                  <a:pt x="528922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98020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85964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3" name="Picture 2" descr="A group of people on a field&#10;&#10;Description automatically generated">
            <a:extLst>
              <a:ext uri="{FF2B5EF4-FFF2-40B4-BE49-F238E27FC236}">
                <a16:creationId xmlns:a16="http://schemas.microsoft.com/office/drawing/2014/main" id="{9C8790C3-2D12-122C-3004-A7A19AC7C79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820" y="916674"/>
            <a:ext cx="6698008" cy="502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3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742A528-B5BC-48B8-92DE-9C2B44451A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people playing a game&#10;&#10;Description automatically generated">
            <a:extLst>
              <a:ext uri="{FF2B5EF4-FFF2-40B4-BE49-F238E27FC236}">
                <a16:creationId xmlns:a16="http://schemas.microsoft.com/office/drawing/2014/main" id="{C9DC49DB-0DBF-140D-E32F-08F1F8D824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7474"/>
          <a:stretch/>
        </p:blipFill>
        <p:spPr>
          <a:xfrm>
            <a:off x="1366347" y="433410"/>
            <a:ext cx="9459306" cy="5854700"/>
          </a:xfrm>
          <a:custGeom>
            <a:avLst/>
            <a:gdLst/>
            <a:ahLst/>
            <a:cxnLst/>
            <a:rect l="l" t="t" r="r" b="b"/>
            <a:pathLst>
              <a:path w="8500451" h="5783926">
                <a:moveTo>
                  <a:pt x="4814568" y="604"/>
                </a:moveTo>
                <a:cubicBezTo>
                  <a:pt x="5041344" y="3294"/>
                  <a:pt x="5267019" y="14348"/>
                  <a:pt x="5493575" y="21000"/>
                </a:cubicBezTo>
                <a:cubicBezTo>
                  <a:pt x="5987120" y="36130"/>
                  <a:pt x="6483273" y="35607"/>
                  <a:pt x="6977859" y="46564"/>
                </a:cubicBezTo>
                <a:cubicBezTo>
                  <a:pt x="7286195" y="53346"/>
                  <a:pt x="7590877" y="77867"/>
                  <a:pt x="7880953" y="154038"/>
                </a:cubicBezTo>
                <a:cubicBezTo>
                  <a:pt x="7921646" y="164993"/>
                  <a:pt x="7967557" y="167081"/>
                  <a:pt x="7998861" y="193166"/>
                </a:cubicBezTo>
                <a:cubicBezTo>
                  <a:pt x="8033815" y="222382"/>
                  <a:pt x="8019729" y="265163"/>
                  <a:pt x="7968600" y="273511"/>
                </a:cubicBezTo>
                <a:cubicBezTo>
                  <a:pt x="7903386" y="284466"/>
                  <a:pt x="7836607" y="287597"/>
                  <a:pt x="7764609" y="294901"/>
                </a:cubicBezTo>
                <a:cubicBezTo>
                  <a:pt x="7792260" y="335073"/>
                  <a:pt x="7859040" y="304814"/>
                  <a:pt x="7876257" y="354899"/>
                </a:cubicBezTo>
                <a:cubicBezTo>
                  <a:pt x="7799043" y="389332"/>
                  <a:pt x="7705656" y="366898"/>
                  <a:pt x="7631049" y="400810"/>
                </a:cubicBezTo>
                <a:cubicBezTo>
                  <a:pt x="7633137" y="424287"/>
                  <a:pt x="7649831" y="426374"/>
                  <a:pt x="7663396" y="432635"/>
                </a:cubicBezTo>
                <a:cubicBezTo>
                  <a:pt x="7676961" y="438373"/>
                  <a:pt x="7710871" y="430026"/>
                  <a:pt x="7696264" y="462894"/>
                </a:cubicBezTo>
                <a:cubicBezTo>
                  <a:pt x="7541315" y="482719"/>
                  <a:pt x="7393147" y="550021"/>
                  <a:pt x="7229849" y="540630"/>
                </a:cubicBezTo>
                <a:cubicBezTo>
                  <a:pt x="7431755" y="558890"/>
                  <a:pt x="7602355" y="633496"/>
                  <a:pt x="7780782" y="683059"/>
                </a:cubicBezTo>
                <a:cubicBezTo>
                  <a:pt x="7773479" y="741491"/>
                  <a:pt x="7701483" y="718014"/>
                  <a:pt x="7680613" y="759751"/>
                </a:cubicBezTo>
                <a:cubicBezTo>
                  <a:pt x="7794869" y="788967"/>
                  <a:pt x="7904429" y="823401"/>
                  <a:pt x="7998861" y="880789"/>
                </a:cubicBezTo>
                <a:cubicBezTo>
                  <a:pt x="8083901" y="932439"/>
                  <a:pt x="8164765" y="989306"/>
                  <a:pt x="8257111" y="1031566"/>
                </a:cubicBezTo>
                <a:cubicBezTo>
                  <a:pt x="8354150" y="1075912"/>
                  <a:pt x="8413103" y="1132779"/>
                  <a:pt x="8402148" y="1229819"/>
                </a:cubicBezTo>
                <a:cubicBezTo>
                  <a:pt x="8397452" y="1269468"/>
                  <a:pt x="8409973" y="1302859"/>
                  <a:pt x="8453275" y="1318510"/>
                </a:cubicBezTo>
                <a:cubicBezTo>
                  <a:pt x="8507013" y="1337814"/>
                  <a:pt x="8501275" y="1367029"/>
                  <a:pt x="8499187" y="1411897"/>
                </a:cubicBezTo>
                <a:cubicBezTo>
                  <a:pt x="8496056" y="1465634"/>
                  <a:pt x="8468406" y="1486504"/>
                  <a:pt x="8419885" y="1504764"/>
                </a:cubicBezTo>
                <a:cubicBezTo>
                  <a:pt x="8350497" y="1530327"/>
                  <a:pt x="8349975" y="1569978"/>
                  <a:pt x="8368237" y="1617454"/>
                </a:cubicBezTo>
                <a:cubicBezTo>
                  <a:pt x="8378149" y="1643540"/>
                  <a:pt x="8393278" y="1664409"/>
                  <a:pt x="8415713" y="1683712"/>
                </a:cubicBezTo>
                <a:cubicBezTo>
                  <a:pt x="8493448" y="1751014"/>
                  <a:pt x="8492927" y="1752056"/>
                  <a:pt x="8416755" y="1831880"/>
                </a:cubicBezTo>
                <a:cubicBezTo>
                  <a:pt x="8396408" y="1853269"/>
                  <a:pt x="8374496" y="1867356"/>
                  <a:pt x="8383888" y="1901790"/>
                </a:cubicBezTo>
                <a:cubicBezTo>
                  <a:pt x="8415713" y="2016046"/>
                  <a:pt x="8411538" y="2016046"/>
                  <a:pt x="8283717" y="2053609"/>
                </a:cubicBezTo>
                <a:cubicBezTo>
                  <a:pt x="8254501" y="2062479"/>
                  <a:pt x="8215373" y="2054653"/>
                  <a:pt x="8198678" y="2087521"/>
                </a:cubicBezTo>
                <a:cubicBezTo>
                  <a:pt x="8209113" y="2111521"/>
                  <a:pt x="8184591" y="2690625"/>
                  <a:pt x="8207547" y="2700017"/>
                </a:cubicBezTo>
                <a:cubicBezTo>
                  <a:pt x="8387017" y="2773578"/>
                  <a:pt x="8409451" y="2860184"/>
                  <a:pt x="8269632" y="2996352"/>
                </a:cubicBezTo>
                <a:cubicBezTo>
                  <a:pt x="8175722" y="3087653"/>
                  <a:pt x="8186677" y="3236864"/>
                  <a:pt x="8225807" y="3330251"/>
                </a:cubicBezTo>
                <a:cubicBezTo>
                  <a:pt x="8373452" y="3371467"/>
                  <a:pt x="8341107" y="3481027"/>
                  <a:pt x="8370845" y="3577023"/>
                </a:cubicBezTo>
                <a:cubicBezTo>
                  <a:pt x="8392757" y="3649020"/>
                  <a:pt x="8306673" y="3639107"/>
                  <a:pt x="8310847" y="3671976"/>
                </a:cubicBezTo>
                <a:cubicBezTo>
                  <a:pt x="8365105" y="3711626"/>
                  <a:pt x="8437624" y="3724148"/>
                  <a:pt x="8479884" y="3778406"/>
                </a:cubicBezTo>
                <a:cubicBezTo>
                  <a:pt x="8403713" y="3818056"/>
                  <a:pt x="8365105" y="3873880"/>
                  <a:pt x="8322845" y="3929703"/>
                </a:cubicBezTo>
                <a:cubicBezTo>
                  <a:pt x="8254501" y="4020482"/>
                  <a:pt x="8161635" y="4097174"/>
                  <a:pt x="8063031" y="4166563"/>
                </a:cubicBezTo>
                <a:cubicBezTo>
                  <a:pt x="8012947" y="4649674"/>
                  <a:pt x="7851215" y="5156783"/>
                  <a:pt x="7833475" y="5181825"/>
                </a:cubicBezTo>
                <a:cubicBezTo>
                  <a:pt x="7760436" y="5174520"/>
                  <a:pt x="7618528" y="5466682"/>
                  <a:pt x="7495403" y="5493812"/>
                </a:cubicBezTo>
                <a:cubicBezTo>
                  <a:pt x="7366017" y="5523550"/>
                  <a:pt x="5441925" y="5797973"/>
                  <a:pt x="5148199" y="5783364"/>
                </a:cubicBezTo>
                <a:cubicBezTo>
                  <a:pt x="3551743" y="5705628"/>
                  <a:pt x="3505310" y="5598155"/>
                  <a:pt x="3505310" y="5598155"/>
                </a:cubicBezTo>
                <a:cubicBezTo>
                  <a:pt x="3505310" y="5598155"/>
                  <a:pt x="3596089" y="5571548"/>
                  <a:pt x="3675390" y="5541287"/>
                </a:cubicBezTo>
                <a:cubicBezTo>
                  <a:pt x="3627392" y="5542853"/>
                  <a:pt x="3579395" y="5543896"/>
                  <a:pt x="3531919" y="5542331"/>
                </a:cubicBezTo>
                <a:cubicBezTo>
                  <a:pt x="3164108" y="5531375"/>
                  <a:pt x="3500093" y="5511028"/>
                  <a:pt x="3138022" y="5469291"/>
                </a:cubicBezTo>
                <a:cubicBezTo>
                  <a:pt x="2527092" y="5398860"/>
                  <a:pt x="2618913" y="5380598"/>
                  <a:pt x="2058068" y="5181825"/>
                </a:cubicBezTo>
                <a:cubicBezTo>
                  <a:pt x="2008504" y="5164086"/>
                  <a:pt x="1660519" y="5056613"/>
                  <a:pt x="1447659" y="5044613"/>
                </a:cubicBezTo>
                <a:cubicBezTo>
                  <a:pt x="1391313" y="5041483"/>
                  <a:pt x="1329751" y="5042527"/>
                  <a:pt x="1281230" y="4977311"/>
                </a:cubicBezTo>
                <a:cubicBezTo>
                  <a:pt x="1429920" y="4979399"/>
                  <a:pt x="1557741" y="4979399"/>
                  <a:pt x="1696518" y="4945487"/>
                </a:cubicBezTo>
                <a:cubicBezTo>
                  <a:pt x="1622434" y="4898532"/>
                  <a:pt x="1537394" y="4938705"/>
                  <a:pt x="1478440" y="4905836"/>
                </a:cubicBezTo>
                <a:cubicBezTo>
                  <a:pt x="1423138" y="4875577"/>
                  <a:pt x="1375140" y="4871404"/>
                  <a:pt x="1318795" y="4919401"/>
                </a:cubicBezTo>
                <a:cubicBezTo>
                  <a:pt x="1289578" y="4944443"/>
                  <a:pt x="1237928" y="4939747"/>
                  <a:pt x="1208190" y="4925140"/>
                </a:cubicBezTo>
                <a:cubicBezTo>
                  <a:pt x="1049066" y="4846360"/>
                  <a:pt x="1052718" y="4847404"/>
                  <a:pt x="875857" y="4867751"/>
                </a:cubicBezTo>
                <a:cubicBezTo>
                  <a:pt x="763166" y="4880272"/>
                  <a:pt x="648388" y="4902706"/>
                  <a:pt x="545088" y="4889141"/>
                </a:cubicBezTo>
                <a:cubicBezTo>
                  <a:pt x="532045" y="4859403"/>
                  <a:pt x="543522" y="4845839"/>
                  <a:pt x="558131" y="4841666"/>
                </a:cubicBezTo>
                <a:cubicBezTo>
                  <a:pt x="796034" y="4776973"/>
                  <a:pt x="840379" y="4702889"/>
                  <a:pt x="1081413" y="4662717"/>
                </a:cubicBezTo>
                <a:cubicBezTo>
                  <a:pt x="1099151" y="4617327"/>
                  <a:pt x="1011503" y="4609500"/>
                  <a:pt x="1052718" y="4564633"/>
                </a:cubicBezTo>
                <a:cubicBezTo>
                  <a:pt x="1127846" y="4529678"/>
                  <a:pt x="1216016" y="4570894"/>
                  <a:pt x="1290622" y="4525505"/>
                </a:cubicBezTo>
                <a:cubicBezTo>
                  <a:pt x="1277579" y="4493158"/>
                  <a:pt x="1214972" y="4516636"/>
                  <a:pt x="1217581" y="4482202"/>
                </a:cubicBezTo>
                <a:cubicBezTo>
                  <a:pt x="1220712" y="4442552"/>
                  <a:pt x="1264536" y="4448813"/>
                  <a:pt x="1294796" y="4451421"/>
                </a:cubicBezTo>
                <a:cubicBezTo>
                  <a:pt x="1441398" y="4464985"/>
                  <a:pt x="1568696" y="4390902"/>
                  <a:pt x="1709040" y="4365860"/>
                </a:cubicBezTo>
                <a:cubicBezTo>
                  <a:pt x="1559306" y="4303253"/>
                  <a:pt x="686474" y="4353338"/>
                  <a:pt x="530479" y="4334034"/>
                </a:cubicBezTo>
                <a:cubicBezTo>
                  <a:pt x="367182" y="4314210"/>
                  <a:pt x="107367" y="4261516"/>
                  <a:pt x="174146" y="4244821"/>
                </a:cubicBezTo>
                <a:cubicBezTo>
                  <a:pt x="249796" y="4225518"/>
                  <a:pt x="519524" y="3996484"/>
                  <a:pt x="596216" y="3986050"/>
                </a:cubicBezTo>
                <a:cubicBezTo>
                  <a:pt x="685430" y="3974050"/>
                  <a:pt x="703169" y="3957876"/>
                  <a:pt x="820554" y="3875967"/>
                </a:cubicBezTo>
                <a:cubicBezTo>
                  <a:pt x="897769" y="3822230"/>
                  <a:pt x="576391" y="3939094"/>
                  <a:pt x="451179" y="3901009"/>
                </a:cubicBezTo>
                <a:cubicBezTo>
                  <a:pt x="405268" y="3886923"/>
                  <a:pt x="729255" y="3738233"/>
                  <a:pt x="729255" y="3711105"/>
                </a:cubicBezTo>
                <a:cubicBezTo>
                  <a:pt x="729255" y="3682409"/>
                  <a:pt x="700038" y="3676150"/>
                  <a:pt x="672387" y="3676150"/>
                </a:cubicBezTo>
                <a:cubicBezTo>
                  <a:pt x="610824" y="3676150"/>
                  <a:pt x="629606" y="3651106"/>
                  <a:pt x="568043" y="3652673"/>
                </a:cubicBezTo>
                <a:cubicBezTo>
                  <a:pt x="748558" y="3580154"/>
                  <a:pt x="860205" y="3599458"/>
                  <a:pt x="1038632" y="3533198"/>
                </a:cubicBezTo>
                <a:cubicBezTo>
                  <a:pt x="1125760" y="3500852"/>
                  <a:pt x="817425" y="3393378"/>
                  <a:pt x="907160" y="3365206"/>
                </a:cubicBezTo>
                <a:cubicBezTo>
                  <a:pt x="941071" y="3354249"/>
                  <a:pt x="986461" y="3365727"/>
                  <a:pt x="1009938" y="3327120"/>
                </a:cubicBezTo>
                <a:cubicBezTo>
                  <a:pt x="972897" y="3296340"/>
                  <a:pt x="923855" y="3309904"/>
                  <a:pt x="886812" y="3322425"/>
                </a:cubicBezTo>
                <a:cubicBezTo>
                  <a:pt x="792381" y="3354772"/>
                  <a:pt x="799165" y="3346946"/>
                  <a:pt x="789773" y="3322947"/>
                </a:cubicBezTo>
                <a:cubicBezTo>
                  <a:pt x="758993" y="3241037"/>
                  <a:pt x="682822" y="3267123"/>
                  <a:pt x="615520" y="3280688"/>
                </a:cubicBezTo>
                <a:cubicBezTo>
                  <a:pt x="412050" y="3321382"/>
                  <a:pt x="205972" y="3309904"/>
                  <a:pt x="3023" y="3351641"/>
                </a:cubicBezTo>
                <a:cubicBezTo>
                  <a:pt x="-18888" y="3356337"/>
                  <a:pt x="83890" y="3262949"/>
                  <a:pt x="132409" y="3251993"/>
                </a:cubicBezTo>
                <a:cubicBezTo>
                  <a:pt x="185103" y="3240516"/>
                  <a:pt x="249796" y="3248863"/>
                  <a:pt x="287360" y="3195127"/>
                </a:cubicBezTo>
                <a:cubicBezTo>
                  <a:pt x="220579" y="3181561"/>
                  <a:pt x="144410" y="3207647"/>
                  <a:pt x="78150" y="3164866"/>
                </a:cubicBezTo>
                <a:cubicBezTo>
                  <a:pt x="225276" y="3105913"/>
                  <a:pt x="371878" y="3107999"/>
                  <a:pt x="498655" y="3069914"/>
                </a:cubicBezTo>
                <a:cubicBezTo>
                  <a:pt x="510133" y="2999483"/>
                  <a:pt x="426658" y="3025046"/>
                  <a:pt x="396399" y="2984874"/>
                </a:cubicBezTo>
                <a:cubicBezTo>
                  <a:pt x="1351140" y="2916007"/>
                  <a:pt x="817946" y="2712537"/>
                  <a:pt x="658822" y="2601411"/>
                </a:cubicBezTo>
                <a:cubicBezTo>
                  <a:pt x="605607" y="2564370"/>
                  <a:pt x="1164888" y="2388551"/>
                  <a:pt x="1183148" y="2383856"/>
                </a:cubicBezTo>
                <a:cubicBezTo>
                  <a:pt x="1229581" y="2372900"/>
                  <a:pt x="1413747" y="2380725"/>
                  <a:pt x="1451311" y="2366639"/>
                </a:cubicBezTo>
                <a:cubicBezTo>
                  <a:pt x="1499309" y="2348901"/>
                  <a:pt x="1340706" y="2318120"/>
                  <a:pt x="1376184" y="2296729"/>
                </a:cubicBezTo>
                <a:cubicBezTo>
                  <a:pt x="1625043" y="2145953"/>
                  <a:pt x="1642780" y="1919006"/>
                  <a:pt x="1572870" y="1902834"/>
                </a:cubicBezTo>
                <a:cubicBezTo>
                  <a:pt x="1500353" y="1886138"/>
                  <a:pt x="1429399" y="1899181"/>
                  <a:pt x="1362097" y="1926311"/>
                </a:cubicBezTo>
                <a:cubicBezTo>
                  <a:pt x="1252536" y="1970656"/>
                  <a:pt x="493960" y="1907528"/>
                  <a:pt x="281620" y="1943006"/>
                </a:cubicBezTo>
                <a:cubicBezTo>
                  <a:pt x="249274" y="1948223"/>
                  <a:pt x="205451" y="1971700"/>
                  <a:pt x="174669" y="1927876"/>
                </a:cubicBezTo>
                <a:cubicBezTo>
                  <a:pt x="393269" y="1785969"/>
                  <a:pt x="673952" y="1826663"/>
                  <a:pt x="918115" y="1730145"/>
                </a:cubicBezTo>
                <a:cubicBezTo>
                  <a:pt x="822119" y="1663886"/>
                  <a:pt x="724558" y="1667017"/>
                  <a:pt x="624389" y="1676929"/>
                </a:cubicBezTo>
                <a:cubicBezTo>
                  <a:pt x="598304" y="1679538"/>
                  <a:pt x="562826" y="1683190"/>
                  <a:pt x="556565" y="1655539"/>
                </a:cubicBezTo>
                <a:cubicBezTo>
                  <a:pt x="548739" y="1620584"/>
                  <a:pt x="590999" y="1614323"/>
                  <a:pt x="618650" y="1600237"/>
                </a:cubicBezTo>
                <a:cubicBezTo>
                  <a:pt x="660909" y="1578325"/>
                  <a:pt x="723515" y="1604410"/>
                  <a:pt x="775165" y="1544413"/>
                </a:cubicBezTo>
                <a:cubicBezTo>
                  <a:pt x="618650" y="1558500"/>
                  <a:pt x="486656" y="1583021"/>
                  <a:pt x="348401" y="1624758"/>
                </a:cubicBezTo>
                <a:cubicBezTo>
                  <a:pt x="360400" y="1587717"/>
                  <a:pt x="402137" y="1570499"/>
                  <a:pt x="378660" y="1539719"/>
                </a:cubicBezTo>
                <a:cubicBezTo>
                  <a:pt x="360922" y="1516763"/>
                  <a:pt x="310316" y="1505806"/>
                  <a:pt x="336402" y="1463025"/>
                </a:cubicBezTo>
                <a:cubicBezTo>
                  <a:pt x="409963" y="1417636"/>
                  <a:pt x="514307" y="1429636"/>
                  <a:pt x="576913" y="1364421"/>
                </a:cubicBezTo>
                <a:cubicBezTo>
                  <a:pt x="665605" y="1271556"/>
                  <a:pt x="803338" y="1239731"/>
                  <a:pt x="911856" y="1171908"/>
                </a:cubicBezTo>
                <a:cubicBezTo>
                  <a:pt x="947853" y="1149995"/>
                  <a:pt x="1184192" y="1073303"/>
                  <a:pt x="1247841" y="1048782"/>
                </a:cubicBezTo>
                <a:cubicBezTo>
                  <a:pt x="1336532" y="1014349"/>
                  <a:pt x="1437746" y="1002349"/>
                  <a:pt x="1524872" y="939221"/>
                </a:cubicBezTo>
                <a:cubicBezTo>
                  <a:pt x="1439310" y="926178"/>
                  <a:pt x="1369923" y="985133"/>
                  <a:pt x="1267145" y="956439"/>
                </a:cubicBezTo>
                <a:cubicBezTo>
                  <a:pt x="1429920" y="895398"/>
                  <a:pt x="1579131" y="867746"/>
                  <a:pt x="1697039" y="783749"/>
                </a:cubicBezTo>
                <a:cubicBezTo>
                  <a:pt x="1711648" y="773315"/>
                  <a:pt x="1740342" y="776446"/>
                  <a:pt x="1762255" y="772794"/>
                </a:cubicBezTo>
                <a:cubicBezTo>
                  <a:pt x="1992852" y="735752"/>
                  <a:pt x="2224495" y="704449"/>
                  <a:pt x="2452486" y="650712"/>
                </a:cubicBezTo>
                <a:cubicBezTo>
                  <a:pt x="2504136" y="638191"/>
                  <a:pt x="2595436" y="635061"/>
                  <a:pt x="2586045" y="590193"/>
                </a:cubicBezTo>
                <a:cubicBezTo>
                  <a:pt x="2571959" y="522891"/>
                  <a:pt x="2486919" y="570889"/>
                  <a:pt x="2432138" y="577150"/>
                </a:cubicBezTo>
                <a:cubicBezTo>
                  <a:pt x="2262059" y="597497"/>
                  <a:pt x="2091979" y="632974"/>
                  <a:pt x="1919291" y="613149"/>
                </a:cubicBezTo>
                <a:cubicBezTo>
                  <a:pt x="2035633" y="588107"/>
                  <a:pt x="2151455" y="562542"/>
                  <a:pt x="2267799" y="537499"/>
                </a:cubicBezTo>
                <a:cubicBezTo>
                  <a:pt x="2134238" y="546368"/>
                  <a:pt x="2017896" y="487936"/>
                  <a:pt x="1887988" y="514022"/>
                </a:cubicBezTo>
                <a:cubicBezTo>
                  <a:pt x="1846250" y="522370"/>
                  <a:pt x="1802427" y="495762"/>
                  <a:pt x="1798252" y="454546"/>
                </a:cubicBezTo>
                <a:cubicBezTo>
                  <a:pt x="1793557" y="421678"/>
                  <a:pt x="1832686" y="407071"/>
                  <a:pt x="1862424" y="396636"/>
                </a:cubicBezTo>
                <a:cubicBezTo>
                  <a:pt x="1938595" y="370028"/>
                  <a:pt x="1999113" y="291250"/>
                  <a:pt x="2096675" y="332987"/>
                </a:cubicBezTo>
                <a:cubicBezTo>
                  <a:pt x="2158237" y="267250"/>
                  <a:pt x="2256320" y="256816"/>
                  <a:pt x="2335621" y="239600"/>
                </a:cubicBezTo>
                <a:cubicBezTo>
                  <a:pt x="2588654" y="185341"/>
                  <a:pt x="2845338" y="143081"/>
                  <a:pt x="3102023" y="107082"/>
                </a:cubicBezTo>
                <a:cubicBezTo>
                  <a:pt x="3270538" y="83605"/>
                  <a:pt x="3444270" y="93518"/>
                  <a:pt x="3611219" y="63780"/>
                </a:cubicBezTo>
                <a:cubicBezTo>
                  <a:pt x="3937814" y="5869"/>
                  <a:pt x="4262322" y="7436"/>
                  <a:pt x="4587352" y="1175"/>
                </a:cubicBezTo>
                <a:cubicBezTo>
                  <a:pt x="4663262" y="-260"/>
                  <a:pt x="4738976" y="-293"/>
                  <a:pt x="4814568" y="60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2014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EBC48B-8233-6B4E-2FEC-3FE2F96DA607}"/>
              </a:ext>
            </a:extLst>
          </p:cNvPr>
          <p:cNvSpPr txBox="1"/>
          <p:nvPr/>
        </p:nvSpPr>
        <p:spPr>
          <a:xfrm>
            <a:off x="2555631" y="1441938"/>
            <a:ext cx="7080738" cy="39741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1674707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Underwater empty swimming pool">
            <a:extLst>
              <a:ext uri="{FF2B5EF4-FFF2-40B4-BE49-F238E27FC236}">
                <a16:creationId xmlns:a16="http://schemas.microsoft.com/office/drawing/2014/main" id="{1B97D171-B513-7CB4-0F77-34150BDEBC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84" r="-1" b="-1"/>
          <a:stretch/>
        </p:blipFill>
        <p:spPr>
          <a:xfrm>
            <a:off x="20" y="10"/>
            <a:ext cx="9947062" cy="6857990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EC6458-B276-4E68-63A9-C24F8AEC466A}"/>
              </a:ext>
            </a:extLst>
          </p:cNvPr>
          <p:cNvSpPr txBox="1"/>
          <p:nvPr/>
        </p:nvSpPr>
        <p:spPr>
          <a:xfrm>
            <a:off x="8085794" y="2597683"/>
            <a:ext cx="3633747" cy="270006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u="sng" dirty="0"/>
              <a:t>Swimming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St George - 385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St Andrew - 376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St  David - 349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St Patrick - 300</a:t>
            </a:r>
          </a:p>
        </p:txBody>
      </p:sp>
    </p:spTree>
    <p:extLst>
      <p:ext uri="{BB962C8B-B14F-4D97-AF65-F5344CB8AC3E}">
        <p14:creationId xmlns:p14="http://schemas.microsoft.com/office/powerpoint/2010/main" val="369277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2D1970-669D-7F79-DA2B-0335461F670F}"/>
              </a:ext>
            </a:extLst>
          </p:cNvPr>
          <p:cNvSpPr txBox="1"/>
          <p:nvPr/>
        </p:nvSpPr>
        <p:spPr>
          <a:xfrm>
            <a:off x="1155548" y="2217343"/>
            <a:ext cx="9880893" cy="3959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u="sng" dirty="0"/>
              <a:t>KS1</a:t>
            </a:r>
            <a:r>
              <a:rPr lang="en-US" sz="2400" dirty="0"/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St Patrick - 102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St David- 95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St Andrew - 88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St George - 73</a:t>
            </a:r>
          </a:p>
        </p:txBody>
      </p:sp>
    </p:spTree>
    <p:extLst>
      <p:ext uri="{BB962C8B-B14F-4D97-AF65-F5344CB8AC3E}">
        <p14:creationId xmlns:p14="http://schemas.microsoft.com/office/powerpoint/2010/main" val="137457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FBE993-44B9-1486-CD48-DE44478C4879}"/>
              </a:ext>
            </a:extLst>
          </p:cNvPr>
          <p:cNvSpPr txBox="1"/>
          <p:nvPr/>
        </p:nvSpPr>
        <p:spPr>
          <a:xfrm>
            <a:off x="1155548" y="2217343"/>
            <a:ext cx="9880893" cy="3959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u="sng" dirty="0"/>
              <a:t>KS2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St David - 216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St George - 186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St Patrick - 179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St Andrew - 158</a:t>
            </a:r>
          </a:p>
        </p:txBody>
      </p:sp>
    </p:spTree>
    <p:extLst>
      <p:ext uri="{BB962C8B-B14F-4D97-AF65-F5344CB8AC3E}">
        <p14:creationId xmlns:p14="http://schemas.microsoft.com/office/powerpoint/2010/main" val="10362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ABFD4C47-4867-EDD8-C98B-CFB9E7F7B4DC}"/>
              </a:ext>
            </a:extLst>
          </p:cNvPr>
          <p:cNvSpPr txBox="1"/>
          <p:nvPr/>
        </p:nvSpPr>
        <p:spPr>
          <a:xfrm rot="10800000" flipV="1">
            <a:off x="1911894" y="1673683"/>
            <a:ext cx="2446096" cy="5847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u="sng" dirty="0"/>
              <a:t>Overall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0803DBB-30BD-F199-5B30-50E1E3708931}"/>
              </a:ext>
            </a:extLst>
          </p:cNvPr>
          <p:cNvSpPr txBox="1"/>
          <p:nvPr/>
        </p:nvSpPr>
        <p:spPr>
          <a:xfrm rot="10800000" flipV="1">
            <a:off x="1912504" y="3729800"/>
            <a:ext cx="45513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 Patrick - 581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67F280-C1AF-7671-F34B-BEBE24643223}"/>
              </a:ext>
            </a:extLst>
          </p:cNvPr>
          <p:cNvSpPr txBox="1"/>
          <p:nvPr/>
        </p:nvSpPr>
        <p:spPr>
          <a:xfrm>
            <a:off x="1912504" y="3220730"/>
            <a:ext cx="3288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 Andrew - 622</a:t>
            </a:r>
            <a:endParaRPr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29AAACD-8509-B5F4-7563-EA7FE3DD3E63}"/>
              </a:ext>
            </a:extLst>
          </p:cNvPr>
          <p:cNvSpPr txBox="1"/>
          <p:nvPr/>
        </p:nvSpPr>
        <p:spPr>
          <a:xfrm>
            <a:off x="1912504" y="2701742"/>
            <a:ext cx="33490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 George - 644</a:t>
            </a:r>
            <a:endParaRPr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3C27D59-305B-C53D-C08F-F7B9A0BE0C59}"/>
              </a:ext>
            </a:extLst>
          </p:cNvPr>
          <p:cNvSpPr txBox="1"/>
          <p:nvPr/>
        </p:nvSpPr>
        <p:spPr>
          <a:xfrm>
            <a:off x="1912199" y="2238836"/>
            <a:ext cx="2859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 David - 660</a:t>
            </a:r>
            <a:endParaRPr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5630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27" grpId="0"/>
      <p:bldP spid="31" grpId="0"/>
      <p:bldP spid="36" grpId="0"/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0F6B676-B146-4D5E-90E5-D65A72CA04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23A025-DB3C-4E81-A76F-A0006C485F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kids posing for a photo&#10;&#10;Description automatically generated">
            <a:extLst>
              <a:ext uri="{FF2B5EF4-FFF2-40B4-BE49-F238E27FC236}">
                <a16:creationId xmlns:a16="http://schemas.microsoft.com/office/drawing/2014/main" id="{FE075EE7-F6A8-4568-662B-61050D0B90B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80" r="-2" b="15757"/>
          <a:stretch/>
        </p:blipFill>
        <p:spPr>
          <a:xfrm>
            <a:off x="641277" y="643466"/>
            <a:ext cx="3426471" cy="1746504"/>
          </a:xfrm>
          <a:prstGeom prst="rect">
            <a:avLst/>
          </a:prstGeom>
        </p:spPr>
      </p:pic>
      <p:pic>
        <p:nvPicPr>
          <p:cNvPr id="7" name="Picture 6" descr="A group of children posing for a photo&#10;&#10;Description automatically generated">
            <a:extLst>
              <a:ext uri="{FF2B5EF4-FFF2-40B4-BE49-F238E27FC236}">
                <a16:creationId xmlns:a16="http://schemas.microsoft.com/office/drawing/2014/main" id="{FAA3CBC2-B5D6-0009-9ED2-ED7018FF587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6" r="-2" b="13642"/>
          <a:stretch/>
        </p:blipFill>
        <p:spPr>
          <a:xfrm>
            <a:off x="641276" y="2557250"/>
            <a:ext cx="3426471" cy="1746504"/>
          </a:xfrm>
          <a:prstGeom prst="rect">
            <a:avLst/>
          </a:prstGeom>
        </p:spPr>
      </p:pic>
      <p:pic>
        <p:nvPicPr>
          <p:cNvPr id="5" name="Picture 4" descr="A group of kids posing for a photo&#10;&#10;Description automatically generated">
            <a:extLst>
              <a:ext uri="{FF2B5EF4-FFF2-40B4-BE49-F238E27FC236}">
                <a16:creationId xmlns:a16="http://schemas.microsoft.com/office/drawing/2014/main" id="{15A4B6F4-80A3-1B41-96C0-D211350A82B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91" r="6" b="14415"/>
          <a:stretch/>
        </p:blipFill>
        <p:spPr>
          <a:xfrm>
            <a:off x="643467" y="4468029"/>
            <a:ext cx="3424601" cy="1746504"/>
          </a:xfrm>
          <a:prstGeom prst="rect">
            <a:avLst/>
          </a:prstGeom>
        </p:spPr>
      </p:pic>
      <p:pic>
        <p:nvPicPr>
          <p:cNvPr id="9" name="Picture 8" descr="A group of kids celebrating with a trophy&#10;&#10;Description automatically generated">
            <a:extLst>
              <a:ext uri="{FF2B5EF4-FFF2-40B4-BE49-F238E27FC236}">
                <a16:creationId xmlns:a16="http://schemas.microsoft.com/office/drawing/2014/main" id="{9B0652A0-78B8-F7AE-9A57-595F82387DC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8" b="-1"/>
          <a:stretch/>
        </p:blipFill>
        <p:spPr>
          <a:xfrm>
            <a:off x="4227349" y="643467"/>
            <a:ext cx="73211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3071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119</Words>
  <Application>Microsoft Office PowerPoint</Application>
  <PresentationFormat>Widescreen</PresentationFormat>
  <Paragraphs>32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Meiryo</vt:lpstr>
      <vt:lpstr>Office Theme</vt:lpstr>
      <vt:lpstr>Sports Day 2024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Sports Day 2024</dc:title>
  <dc:creator>Macci Santillo</dc:creator>
  <cp:lastModifiedBy>Immacolata Dobie</cp:lastModifiedBy>
  <cp:revision>2</cp:revision>
  <dcterms:created xsi:type="dcterms:W3CDTF">2024-07-25T13:31:11Z</dcterms:created>
  <dcterms:modified xsi:type="dcterms:W3CDTF">2024-07-29T17:33:25Z</dcterms:modified>
</cp:coreProperties>
</file>