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1/17/2020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660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1/17/2020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303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1/17/2020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356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1/17/2020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098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1/17/2020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556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1/17/2020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911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1/17/2020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638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1/17/2020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669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1/17/2020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716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19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1/17/2020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434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3862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6" r:id="rId5"/>
    <p:sldLayoutId id="2147483700" r:id="rId6"/>
    <p:sldLayoutId id="2147483701" r:id="rId7"/>
    <p:sldLayoutId id="2147483702" r:id="rId8"/>
    <p:sldLayoutId id="2147483705" r:id="rId9"/>
    <p:sldLayoutId id="2147483703" r:id="rId10"/>
    <p:sldLayoutId id="2147483704" r:id="rId11"/>
  </p:sldLayoutIdLst>
  <p:hf sldNum="0" hdr="0" ft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7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B4480E-B7FF-4481-890E-043A69AE6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D64E94-59CE-435A-9DB9-94221DDD39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4C13BAB-7C00-4D21-A857-E3D41C0A2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4797" y="1661699"/>
            <a:ext cx="3703320" cy="949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1FF39A-AC3C-4066-9D4C-519AA2281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5983" y="1812471"/>
            <a:ext cx="3702134" cy="3383831"/>
          </a:xfrm>
          <a:prstGeom prst="rect">
            <a:avLst/>
          </a:prstGeom>
          <a:solidFill>
            <a:schemeClr val="bg1">
              <a:alpha val="97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7BC64B-A048-4D79-ACD1-00A54BA108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89065" y="2324906"/>
            <a:ext cx="3403426" cy="1588698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tx1"/>
                </a:solidFill>
              </a:rPr>
              <a:t>First Aid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1E89BC-8993-4F7B-995E-4603E4FE5E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89065" y="3945249"/>
            <a:ext cx="3403426" cy="738820"/>
          </a:xfrm>
        </p:spPr>
        <p:txBody>
          <a:bodyPr>
            <a:normAutofit/>
          </a:bodyPr>
          <a:lstStyle/>
          <a:p>
            <a:r>
              <a:rPr lang="en-GB" dirty="0"/>
              <a:t>For pupils</a:t>
            </a:r>
          </a:p>
        </p:txBody>
      </p:sp>
    </p:spTree>
    <p:extLst>
      <p:ext uri="{BB962C8B-B14F-4D97-AF65-F5344CB8AC3E}">
        <p14:creationId xmlns:p14="http://schemas.microsoft.com/office/powerpoint/2010/main" val="29739312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24E1A04-39B9-40B4-9262-CDD9ED752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1B9858-A5E9-4EB2-830E-72BB81A84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83B291D-F718-46F4-AF9D-812BD0032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6261C36-54A7-4257-8145-A85D30C0E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592B42C-58FA-4A86-86F9-BA64DFB528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9AE81AC-D16D-497C-95C0-16E491F11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465720C-012A-4C28-8AA5-75E0C7CC2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2137993-2819-4F0D-9767-4F7C41F33D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Picture 5" descr="A group of people in a room&#10;&#10;Description automatically generated">
            <a:extLst>
              <a:ext uri="{FF2B5EF4-FFF2-40B4-BE49-F238E27FC236}">
                <a16:creationId xmlns:a16="http://schemas.microsoft.com/office/drawing/2014/main" id="{58D4A56E-C9B8-4323-87FF-970925392F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73" r="-1" b="3404"/>
          <a:stretch/>
        </p:blipFill>
        <p:spPr>
          <a:xfrm rot="5400000">
            <a:off x="-588864" y="1675692"/>
            <a:ext cx="5762625" cy="368759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53917F4-3B0C-428F-B276-171DCA31E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459" y="638175"/>
            <a:ext cx="3682784" cy="575239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FAF215-4A90-4DF1-AD3A-E9FFF7B25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218" y="1656292"/>
            <a:ext cx="3150659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The red cross delivered first aid training to y6</a:t>
            </a:r>
          </a:p>
        </p:txBody>
      </p:sp>
      <p:pic>
        <p:nvPicPr>
          <p:cNvPr id="4" name="Picture 3" descr="A picture containing indoor, person, young, man&#10;&#10;Description automatically generated">
            <a:extLst>
              <a:ext uri="{FF2B5EF4-FFF2-40B4-BE49-F238E27FC236}">
                <a16:creationId xmlns:a16="http://schemas.microsoft.com/office/drawing/2014/main" id="{F3F4CBC1-3C14-4863-9CDD-566E662F9E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8" r="-1" b="2205"/>
          <a:stretch/>
        </p:blipFill>
        <p:spPr>
          <a:xfrm rot="5400000">
            <a:off x="3213917" y="1668049"/>
            <a:ext cx="5762625" cy="3702877"/>
          </a:xfrm>
          <a:prstGeom prst="rect">
            <a:avLst/>
          </a:prstGeom>
        </p:spPr>
      </p:pic>
      <p:pic>
        <p:nvPicPr>
          <p:cNvPr id="8" name="Picture 7" descr="A person on the floor&#10;&#10;Description automatically generated">
            <a:extLst>
              <a:ext uri="{FF2B5EF4-FFF2-40B4-BE49-F238E27FC236}">
                <a16:creationId xmlns:a16="http://schemas.microsoft.com/office/drawing/2014/main" id="{888709C1-5AE0-45F9-83F4-F5EAFAD7CF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5" r="3" b="7712"/>
          <a:stretch/>
        </p:blipFill>
        <p:spPr>
          <a:xfrm rot="5400000">
            <a:off x="7006366" y="1668049"/>
            <a:ext cx="5762625" cy="370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921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>
            <a:extLst>
              <a:ext uri="{FF2B5EF4-FFF2-40B4-BE49-F238E27FC236}">
                <a16:creationId xmlns:a16="http://schemas.microsoft.com/office/drawing/2014/main" id="{124E1A04-39B9-40B4-9262-CDD9ED752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581B9858-A5E9-4EB2-830E-72BB81A84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83B291D-F718-46F4-AF9D-812BD0032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86261C36-54A7-4257-8145-A85D30C0E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92" name="Rectangle 91">
            <a:extLst>
              <a:ext uri="{FF2B5EF4-FFF2-40B4-BE49-F238E27FC236}">
                <a16:creationId xmlns:a16="http://schemas.microsoft.com/office/drawing/2014/main" id="{C592B42C-58FA-4A86-86F9-BA64DFB528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49AE81AC-D16D-497C-95C0-16E491F11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465720C-012A-4C28-8AA5-75E0C7CC2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2137993-2819-4F0D-9767-4F7C41F33D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Picture 5" descr="A picture containing indoor, person, table, man&#10;&#10;Description automatically generated">
            <a:extLst>
              <a:ext uri="{FF2B5EF4-FFF2-40B4-BE49-F238E27FC236}">
                <a16:creationId xmlns:a16="http://schemas.microsoft.com/office/drawing/2014/main" id="{1A55E25A-7FB0-46C7-B7BB-7E70A15E69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51" r="3" b="3829"/>
          <a:stretch/>
        </p:blipFill>
        <p:spPr>
          <a:xfrm rot="5400000">
            <a:off x="-588864" y="1675692"/>
            <a:ext cx="5762625" cy="3687590"/>
          </a:xfrm>
          <a:prstGeom prst="rect">
            <a:avLst/>
          </a:prstGeom>
        </p:spPr>
      </p:pic>
      <p:sp>
        <p:nvSpPr>
          <p:cNvPr id="100" name="Rectangle 99">
            <a:extLst>
              <a:ext uri="{FF2B5EF4-FFF2-40B4-BE49-F238E27FC236}">
                <a16:creationId xmlns:a16="http://schemas.microsoft.com/office/drawing/2014/main" id="{153917F4-3B0C-428F-B276-171DCA31E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459" y="638175"/>
            <a:ext cx="3682784" cy="575239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3DB19-EA8E-4178-9A5E-DD4808590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218" y="1656292"/>
            <a:ext cx="3150659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Learning CPR</a:t>
            </a:r>
          </a:p>
        </p:txBody>
      </p:sp>
      <p:pic>
        <p:nvPicPr>
          <p:cNvPr id="59" name="Picture 58" descr="A picture containing indoor, red, table, sitting&#10;&#10;Description automatically generated">
            <a:extLst>
              <a:ext uri="{FF2B5EF4-FFF2-40B4-BE49-F238E27FC236}">
                <a16:creationId xmlns:a16="http://schemas.microsoft.com/office/drawing/2014/main" id="{A1CE0CEA-02C5-4C84-9543-82AAF34BA6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28" r="3" b="2498"/>
          <a:stretch/>
        </p:blipFill>
        <p:spPr>
          <a:xfrm rot="5400000">
            <a:off x="3213917" y="1668049"/>
            <a:ext cx="5762625" cy="3702877"/>
          </a:xfrm>
          <a:prstGeom prst="rect">
            <a:avLst/>
          </a:prstGeom>
        </p:spPr>
      </p:pic>
      <p:pic>
        <p:nvPicPr>
          <p:cNvPr id="4" name="Picture 3" descr="A picture containing indoor, table, food, man&#10;&#10;Description automatically generated">
            <a:extLst>
              <a:ext uri="{FF2B5EF4-FFF2-40B4-BE49-F238E27FC236}">
                <a16:creationId xmlns:a16="http://schemas.microsoft.com/office/drawing/2014/main" id="{B4BF952C-C233-4758-8619-830982958E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7" r="3" b="1360"/>
          <a:stretch/>
        </p:blipFill>
        <p:spPr>
          <a:xfrm rot="5400000">
            <a:off x="7006366" y="1668049"/>
            <a:ext cx="5762625" cy="370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065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6488705-FACC-4B3A-930C-DFCD062308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F92A693-C11D-4258-BD5A-51F263108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C1A7C75-82D3-40B8-BB33-CF1FC3BBE1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6CAEEC9-2A71-4D1A-A998-D8831EC8C6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AE13362A-F425-4424-B315-C43E28CAA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5B83552-780F-49D2-BC3A-72AAD8878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2033" y="4020816"/>
            <a:ext cx="7082623" cy="2296120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70268-3FA8-4C25-AD7C-55E79E9D6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4020816"/>
            <a:ext cx="6830111" cy="147501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The recovery position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738B456-9BC9-42FA-BF0E-B82A117AD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199"/>
            <a:ext cx="7088122" cy="94997"/>
          </a:xfrm>
          <a:prstGeom prst="rect">
            <a:avLst/>
          </a:prstGeom>
          <a:solidFill>
            <a:srgbClr val="C363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A717309-930A-42CC-ABF3-4DF421512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61620" y="453643"/>
            <a:ext cx="4083847" cy="9855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 descr="A picture containing indoor, person, man, kitchen&#10;&#10;Description automatically generated">
            <a:extLst>
              <a:ext uri="{FF2B5EF4-FFF2-40B4-BE49-F238E27FC236}">
                <a16:creationId xmlns:a16="http://schemas.microsoft.com/office/drawing/2014/main" id="{CE62B889-33BC-439B-9939-3D35516B2A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5" r="1" b="1"/>
          <a:stretch/>
        </p:blipFill>
        <p:spPr>
          <a:xfrm rot="5400000">
            <a:off x="-37643" y="1120572"/>
            <a:ext cx="3279644" cy="2311294"/>
          </a:xfrm>
          <a:prstGeom prst="rect">
            <a:avLst/>
          </a:prstGeom>
        </p:spPr>
      </p:pic>
      <p:pic>
        <p:nvPicPr>
          <p:cNvPr id="7" name="Picture 6" descr="A large room&#10;&#10;Description automatically generated">
            <a:extLst>
              <a:ext uri="{FF2B5EF4-FFF2-40B4-BE49-F238E27FC236}">
                <a16:creationId xmlns:a16="http://schemas.microsoft.com/office/drawing/2014/main" id="{A9CA6210-5B81-4561-837D-36C45EBD7C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6" r="1" b="6033"/>
          <a:stretch/>
        </p:blipFill>
        <p:spPr>
          <a:xfrm rot="5400000">
            <a:off x="2349968" y="1147784"/>
            <a:ext cx="3279644" cy="2256867"/>
          </a:xfrm>
          <a:prstGeom prst="rect">
            <a:avLst/>
          </a:prstGeom>
        </p:spPr>
      </p:pic>
      <p:pic>
        <p:nvPicPr>
          <p:cNvPr id="11" name="Picture 10" descr="A group of people in a room&#10;&#10;Description automatically generated">
            <a:extLst>
              <a:ext uri="{FF2B5EF4-FFF2-40B4-BE49-F238E27FC236}">
                <a16:creationId xmlns:a16="http://schemas.microsoft.com/office/drawing/2014/main" id="{4453DBC1-A8BA-497C-92AA-CE74DE974D7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9" r="1" b="1"/>
          <a:stretch/>
        </p:blipFill>
        <p:spPr>
          <a:xfrm rot="5400000">
            <a:off x="4738376" y="1119763"/>
            <a:ext cx="3279644" cy="2312910"/>
          </a:xfrm>
          <a:prstGeom prst="rect">
            <a:avLst/>
          </a:prstGeom>
        </p:spPr>
      </p:pic>
      <p:pic>
        <p:nvPicPr>
          <p:cNvPr id="13" name="Picture 12" descr="A group of people in a room&#10;&#10;Description automatically generated">
            <a:extLst>
              <a:ext uri="{FF2B5EF4-FFF2-40B4-BE49-F238E27FC236}">
                <a16:creationId xmlns:a16="http://schemas.microsoft.com/office/drawing/2014/main" id="{A34B0438-7738-4D99-946F-29CDD83EC22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8" r="2" b="2"/>
          <a:stretch/>
        </p:blipFill>
        <p:spPr>
          <a:xfrm rot="5400000">
            <a:off x="6863608" y="1434407"/>
            <a:ext cx="5680539" cy="408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91464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nalogousFromRegularSeedRightStep">
      <a:dk1>
        <a:srgbClr val="000000"/>
      </a:dk1>
      <a:lt1>
        <a:srgbClr val="FFFFFF"/>
      </a:lt1>
      <a:dk2>
        <a:srgbClr val="412437"/>
      </a:dk2>
      <a:lt2>
        <a:srgbClr val="E2E7E8"/>
      </a:lt2>
      <a:accent1>
        <a:srgbClr val="C3634D"/>
      </a:accent1>
      <a:accent2>
        <a:srgbClr val="B1823B"/>
      </a:accent2>
      <a:accent3>
        <a:srgbClr val="A6A842"/>
      </a:accent3>
      <a:accent4>
        <a:srgbClr val="7EB13B"/>
      </a:accent4>
      <a:accent5>
        <a:srgbClr val="58B748"/>
      </a:accent5>
      <a:accent6>
        <a:srgbClr val="3BB15B"/>
      </a:accent6>
      <a:hlink>
        <a:srgbClr val="368EA2"/>
      </a:hlink>
      <a:folHlink>
        <a:srgbClr val="7F7F7F"/>
      </a:folHlink>
    </a:clrScheme>
    <a:fontScheme name="Dividend">
      <a:majorFont>
        <a:latin typeface="Avenir Next LT Pro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18</Words>
  <Application>Microsoft Office PowerPoint</Application>
  <PresentationFormat>Widescreen</PresentationFormat>
  <Paragraphs>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Avenir Next LT Pro</vt:lpstr>
      <vt:lpstr>Wingdings 2</vt:lpstr>
      <vt:lpstr>DividendVTI</vt:lpstr>
      <vt:lpstr>First Aid</vt:lpstr>
      <vt:lpstr>The red cross delivered first aid training to y6</vt:lpstr>
      <vt:lpstr>Learning CPR</vt:lpstr>
      <vt:lpstr>The recovery position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Aid</dc:title>
  <dc:creator>Macci Santillo</dc:creator>
  <cp:lastModifiedBy>Macci Santillo</cp:lastModifiedBy>
  <cp:revision>3</cp:revision>
  <dcterms:created xsi:type="dcterms:W3CDTF">2020-01-17T13:44:54Z</dcterms:created>
  <dcterms:modified xsi:type="dcterms:W3CDTF">2020-01-17T13:50:22Z</dcterms:modified>
</cp:coreProperties>
</file>